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078262E-1884-4512-B020-769A6703C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Charging Station Network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609ECE4-2250-4AA0-827B-7FC511B3C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03-04-2022 17:25:30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77090641-5741-4F29-8009-A58B454B6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Charging Station Network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Charging Station Network</dc:title>
  <dc:creator/>
  <cp:lastModifiedBy>Gandhi, Akshay</cp:lastModifiedBy>
  <cp:revision>1</cp:revision>
  <dcterms:created xsi:type="dcterms:W3CDTF">2022-04-03T21:25:32Z</dcterms:created>
  <dcterms:modified xsi:type="dcterms:W3CDTF">2022-04-03T21:27:40Z</dcterms:modified>
</cp:coreProperties>
</file>