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67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55333-F640-404B-9323-B2E2305599BE}" type="datetimeFigureOut">
              <a:rPr lang="en-US" smtClean="0"/>
              <a:pPr/>
              <a:t>21-Aug-18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BF1E2-8BEC-4C35-9D56-8660213CF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BF1E2-8BEC-4C35-9D56-8660213CF9F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BF1E2-8BEC-4C35-9D56-8660213CF9F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AFBE80-7A25-4033-B5C8-D366C5C31392}" type="datetimeFigureOut">
              <a:rPr lang="en-US" smtClean="0"/>
              <a:pPr/>
              <a:t>21-Aug-18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D66336-4464-4897-8304-9E592885D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FBE80-7A25-4033-B5C8-D366C5C31392}" type="datetimeFigureOut">
              <a:rPr lang="en-US" smtClean="0"/>
              <a:pPr/>
              <a:t>21-Aug-18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66336-4464-4897-8304-9E592885D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FBE80-7A25-4033-B5C8-D366C5C31392}" type="datetimeFigureOut">
              <a:rPr lang="en-US" smtClean="0"/>
              <a:pPr/>
              <a:t>21-Aug-18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66336-4464-4897-8304-9E592885D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FBE80-7A25-4033-B5C8-D366C5C31392}" type="datetimeFigureOut">
              <a:rPr lang="en-US" smtClean="0"/>
              <a:pPr/>
              <a:t>21-Aug-18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66336-4464-4897-8304-9E592885D4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FBE80-7A25-4033-B5C8-D366C5C31392}" type="datetimeFigureOut">
              <a:rPr lang="en-US" smtClean="0"/>
              <a:pPr/>
              <a:t>21-Aug-18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66336-4464-4897-8304-9E592885D4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FBE80-7A25-4033-B5C8-D366C5C31392}" type="datetimeFigureOut">
              <a:rPr lang="en-US" smtClean="0"/>
              <a:pPr/>
              <a:t>21-Aug-18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66336-4464-4897-8304-9E592885D4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FBE80-7A25-4033-B5C8-D366C5C31392}" type="datetimeFigureOut">
              <a:rPr lang="en-US" smtClean="0"/>
              <a:pPr/>
              <a:t>21-Aug-18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66336-4464-4897-8304-9E592885D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FBE80-7A25-4033-B5C8-D366C5C31392}" type="datetimeFigureOut">
              <a:rPr lang="en-US" smtClean="0"/>
              <a:pPr/>
              <a:t>21-Aug-18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66336-4464-4897-8304-9E592885D4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AFBE80-7A25-4033-B5C8-D366C5C31392}" type="datetimeFigureOut">
              <a:rPr lang="en-US" smtClean="0"/>
              <a:pPr/>
              <a:t>21-Aug-18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66336-4464-4897-8304-9E592885D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EAFBE80-7A25-4033-B5C8-D366C5C31392}" type="datetimeFigureOut">
              <a:rPr lang="en-US" smtClean="0"/>
              <a:pPr/>
              <a:t>21-Aug-18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D66336-4464-4897-8304-9E592885D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AFBE80-7A25-4033-B5C8-D366C5C31392}" type="datetimeFigureOut">
              <a:rPr lang="en-US" smtClean="0"/>
              <a:pPr/>
              <a:t>21-Aug-18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D66336-4464-4897-8304-9E592885D4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EAFBE80-7A25-4033-B5C8-D366C5C31392}" type="datetimeFigureOut">
              <a:rPr lang="en-US" smtClean="0"/>
              <a:pPr/>
              <a:t>21-Aug-18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3D66336-4464-4897-8304-9E592885D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Cameraa\walpapers\winter_tree_leaf-2560x1440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-609600"/>
            <a:ext cx="9144000" cy="7010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743200"/>
            <a:ext cx="7848600" cy="2743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n w="25400" cap="flat" cmpd="sng">
                  <a:solidFill>
                    <a:srgbClr val="C00000"/>
                  </a:solidFill>
                  <a:prstDash val="solid"/>
                  <a:round/>
                </a:ln>
                <a:solidFill>
                  <a:schemeClr val="bg2">
                    <a:lumMod val="10000"/>
                  </a:schemeClr>
                </a:solidFill>
                <a:effectLst>
                  <a:innerShdw dir="21540000">
                    <a:prstClr val="black">
                      <a:alpha val="46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RESOURCE  SHARING THROUGH  CONNECTED WORLD</a:t>
            </a:r>
            <a:endParaRPr lang="en-US" sz="4800" b="1" dirty="0">
              <a:ln w="25400" cap="flat" cmpd="sng">
                <a:solidFill>
                  <a:srgbClr val="C00000"/>
                </a:solidFill>
                <a:prstDash val="solid"/>
                <a:round/>
              </a:ln>
              <a:solidFill>
                <a:schemeClr val="bg2">
                  <a:lumMod val="10000"/>
                </a:schemeClr>
              </a:solidFill>
              <a:effectLst>
                <a:innerShdw dir="21540000">
                  <a:prstClr val="black">
                    <a:alpha val="46000"/>
                  </a:prst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ook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10200" y="1524000"/>
            <a:ext cx="267544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00200"/>
            <a:ext cx="481093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Book now to post the </a:t>
            </a:r>
          </a:p>
          <a:p>
            <a:r>
              <a:rPr lang="en-US" sz="2000" dirty="0" smtClean="0"/>
              <a:t>resources.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/>
              <a:t>Add the details in the given boxes</a:t>
            </a:r>
          </a:p>
          <a:p>
            <a:endParaRPr 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Confirmation mail  will be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sent to your registered email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id after booking has been </a:t>
            </a:r>
            <a:r>
              <a:rPr lang="en-US" sz="2000" dirty="0" smtClean="0"/>
              <a:t>confirmed.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514600"/>
            <a:ext cx="42434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economic contribution of agriculture to India's GDP is steadily declining mainly because of Urbanization.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Farmers are migrating to cities after facing  many problems.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Proper Utilization of the available resources are getting reduced.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Biggest problems faced by farmers is due to lack of </a:t>
            </a:r>
          </a:p>
          <a:p>
            <a:pPr>
              <a:buNone/>
            </a:pP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    availability of Manures ,fertilizers , biocides ,seeds , machineries not in terms of raising crops.</a:t>
            </a:r>
          </a:p>
          <a:p>
            <a:pPr>
              <a:buNone/>
            </a:pPr>
            <a:endParaRPr lang="en-US" dirty="0" smtClean="0">
              <a:latin typeface="Adobe Devanagari" pitchFamily="18" charset="0"/>
              <a:cs typeface="Adobe Devanagari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The resources of farmers are kept unused in most of agricultural steps.</a:t>
            </a:r>
          </a:p>
          <a:p>
            <a:pPr>
              <a:buNone/>
            </a:pPr>
            <a:endParaRPr lang="en-US" dirty="0" smtClean="0">
              <a:latin typeface="Adobe Devanagari" pitchFamily="18" charset="0"/>
              <a:cs typeface="Adobe Devanagari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dobe Devanagari" pitchFamily="18" charset="0"/>
                <a:cs typeface="Adobe Devanagari" pitchFamily="18" charset="0"/>
              </a:rPr>
              <a:t>So to overcome this problem, proper communication between the farmers is to be established.</a:t>
            </a:r>
            <a:endParaRPr lang="en-US" dirty="0">
              <a:latin typeface="Adobe Devanagari" pitchFamily="18" charset="0"/>
              <a:cs typeface="Adobe Devanagari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:</a:t>
            </a:r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2514600"/>
            <a:ext cx="8229600" cy="3492691"/>
          </a:xfrm>
        </p:spPr>
        <p:txBody>
          <a:bodyPr/>
          <a:lstStyle/>
          <a:p>
            <a:r>
              <a:rPr lang="en-US" dirty="0" smtClean="0"/>
              <a:t>Android Studio IDE</a:t>
            </a:r>
          </a:p>
          <a:p>
            <a:r>
              <a:rPr lang="en-US" dirty="0" smtClean="0"/>
              <a:t>Firebase real-time database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90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SOFTWARE :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solve this problem ,we had developed an application which will help farmers to lend their Daily-used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products.This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IOT based application , which connects all the resources through internet to make use everywhere.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this application behaves as an platform to interconnect farmers.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657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App Overview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Initially one who wants to use the application have to create account than this app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alows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to login.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:</a:t>
            </a:r>
            <a:endParaRPr lang="en-US" dirty="0"/>
          </a:p>
        </p:txBody>
      </p:sp>
      <p:pic>
        <p:nvPicPr>
          <p:cNvPr id="4" name="Picture 3" descr="qq~02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1143000"/>
            <a:ext cx="3733800" cy="5410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86200" y="685800"/>
            <a:ext cx="431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LOGIN AND REGISTRATION FORM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mep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29200" y="914400"/>
            <a:ext cx="2655821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 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438400"/>
            <a:ext cx="43925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Click add button and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select required category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to add new field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52800" y="3581400"/>
            <a:ext cx="3657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entry Form :</a:t>
            </a:r>
            <a:endParaRPr lang="en-US" dirty="0"/>
          </a:p>
        </p:txBody>
      </p:sp>
      <p:pic>
        <p:nvPicPr>
          <p:cNvPr id="4" name="Content Placeholder 3" descr="E:\internship\qq~01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3733800" cy="4800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770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2209800"/>
            <a:ext cx="44101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Upload all the details which will be </a:t>
            </a:r>
          </a:p>
          <a:p>
            <a:r>
              <a:rPr lang="en-US" dirty="0" smtClean="0"/>
              <a:t>authenticated.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Add photos ,phone number and </a:t>
            </a:r>
          </a:p>
          <a:p>
            <a:r>
              <a:rPr lang="en-US" dirty="0" smtClean="0"/>
              <a:t>the cost of the resource/days.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Click on Submit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048000" y="5334000"/>
            <a:ext cx="2895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72200" y="5181600"/>
            <a:ext cx="260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User-Data is</a:t>
            </a:r>
          </a:p>
          <a:p>
            <a:r>
              <a:rPr lang="en-US" dirty="0" smtClean="0"/>
              <a:t> Stored onto firebase 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ACCESS RESOURCE :</a:t>
            </a:r>
            <a:endParaRPr lang="en-US" dirty="0"/>
          </a:p>
        </p:txBody>
      </p:sp>
      <p:pic>
        <p:nvPicPr>
          <p:cNvPr id="4" name="Picture 2" descr="E:\internship\qq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524000"/>
            <a:ext cx="2647050" cy="45259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5801" y="24384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Click on any of the fields</a:t>
            </a:r>
          </a:p>
          <a:p>
            <a:r>
              <a:rPr lang="en-US" sz="2400" dirty="0" smtClean="0"/>
              <a:t>to book the </a:t>
            </a:r>
            <a:r>
              <a:rPr lang="en-US" sz="2400" dirty="0" smtClean="0"/>
              <a:t>required resources.</a:t>
            </a:r>
            <a:endParaRPr lang="en-US" sz="2400" dirty="0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152</TotalTime>
  <Words>295</Words>
  <Application>Microsoft Office PowerPoint</Application>
  <PresentationFormat>On-screen Show (4:3)</PresentationFormat>
  <Paragraphs>54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RESOURCE  SHARING THROUGH  CONNECTED WORLD</vt:lpstr>
      <vt:lpstr>INTRODUCTION :</vt:lpstr>
      <vt:lpstr>PROBLEM STATEMENT :</vt:lpstr>
      <vt:lpstr>SOFTWARE :</vt:lpstr>
      <vt:lpstr>METHODOLOGY:</vt:lpstr>
      <vt:lpstr>WORKING :</vt:lpstr>
      <vt:lpstr>Home Page :</vt:lpstr>
      <vt:lpstr>New entry Form :</vt:lpstr>
      <vt:lpstr>TO ACCESS RESOURCE :</vt:lpstr>
      <vt:lpstr>Booking :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 RESOURCE SHARING</dc:title>
  <dc:creator>dell</dc:creator>
  <cp:lastModifiedBy>Akshay</cp:lastModifiedBy>
  <cp:revision>18</cp:revision>
  <dcterms:created xsi:type="dcterms:W3CDTF">2018-08-19T16:00:50Z</dcterms:created>
  <dcterms:modified xsi:type="dcterms:W3CDTF">2018-08-21T05:00:02Z</dcterms:modified>
</cp:coreProperties>
</file>