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8" r:id="rId10"/>
    <p:sldId id="272" r:id="rId11"/>
    <p:sldId id="269" r:id="rId12"/>
    <p:sldId id="270" r:id="rId13"/>
    <p:sldId id="271" r:id="rId14"/>
    <p:sldId id="281" r:id="rId15"/>
    <p:sldId id="274" r:id="rId16"/>
    <p:sldId id="27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48277F-849C-4F7D-91D5-41542D706C27}">
          <p14:sldIdLst>
            <p14:sldId id="256"/>
            <p14:sldId id="257"/>
          </p14:sldIdLst>
        </p14:section>
        <p14:section name="Introduction" id="{C4031D64-9626-4C58-A1B2-3F6623B4FF87}">
          <p14:sldIdLst>
            <p14:sldId id="258"/>
            <p14:sldId id="259"/>
            <p14:sldId id="260"/>
            <p14:sldId id="265"/>
            <p14:sldId id="264"/>
            <p14:sldId id="266"/>
            <p14:sldId id="268"/>
            <p14:sldId id="272"/>
            <p14:sldId id="269"/>
            <p14:sldId id="270"/>
            <p14:sldId id="271"/>
            <p14:sldId id="281"/>
            <p14:sldId id="274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5F18-74C5-496D-AEBB-D5D9C491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BeAware</a:t>
            </a:r>
            <a:r>
              <a:rPr lang="en-US" sz="4000" dirty="0"/>
              <a:t>: Suspicious Activity Reporting and Alerting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A768-F321-4BE3-BD34-C5DCADDC3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Akshay Ghorpade</a:t>
            </a:r>
          </a:p>
          <a:p>
            <a:r>
              <a:rPr lang="en-US" dirty="0"/>
              <a:t>AMSE, California State University, Fullerton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B969-EF97-4FCD-BC50-ECC78DD3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1" y="1305658"/>
            <a:ext cx="2017839" cy="2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5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Page Application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0736B35-439E-402F-9F56-A4143FEDE5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80" y="2325914"/>
            <a:ext cx="8139796" cy="43548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90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Self Registration Page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A0A7BE-26C2-4779-AE14-0C91A7CD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" y="11138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D7676-948F-4C91-BE84-69547F7D78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2679064"/>
            <a:ext cx="5783580" cy="37217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1C9F0-C76C-4442-8363-D58861446F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55" y="2666155"/>
            <a:ext cx="5137785" cy="372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038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and Dashboard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20CE3-DE87-4731-810B-A010D698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24137"/>
            <a:ext cx="5251450" cy="3590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55DBA9-2E72-469B-99AC-ED6C7BEB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598400"/>
            <a:ext cx="5690770" cy="3616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668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Map</a:t>
            </a:r>
          </a:p>
        </p:txBody>
      </p:sp>
      <p:pic>
        <p:nvPicPr>
          <p:cNvPr id="5" name="Picture 4" descr="Image result for heatmap on map">
            <a:extLst>
              <a:ext uri="{FF2B5EF4-FFF2-40B4-BE49-F238E27FC236}">
                <a16:creationId xmlns:a16="http://schemas.microsoft.com/office/drawing/2014/main" id="{4BCB9D4C-251D-43BF-937B-38B28C4311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27" y="2485072"/>
            <a:ext cx="5614179" cy="39157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9773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5F5-5D30-45A0-BFD0-C3FD845F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93EF6-AE90-4F5A-BD54-271DF518FF89}"/>
              </a:ext>
            </a:extLst>
          </p:cNvPr>
          <p:cNvSpPr txBox="1"/>
          <p:nvPr/>
        </p:nvSpPr>
        <p:spPr>
          <a:xfrm>
            <a:off x="419100" y="2031999"/>
            <a:ext cx="104775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Increased Report Accuracy and Duration by 60%.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application support multi-platform i.e. it should run on Android and IOS devices.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Smooth rendering of the application and map with a precise accuracy of 99.999% to locate a suspicious activity on the map.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application provides 99.999% availability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application will help students to be aware of the suspicious activities and become cautious to avoid it happening with them.  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Reduces the process time by 80% to aware students about the suspicious activities or alert with the precise location on the map.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the later point as the basic requirement is achieve a module of lost and found feature will be added to the main application along with the object recognition system using AI.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0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3EFA8-1967-40B9-9CC4-65C583D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370667"/>
            <a:ext cx="11221374" cy="1822514"/>
          </a:xfrm>
        </p:spPr>
        <p:txBody>
          <a:bodyPr/>
          <a:lstStyle/>
          <a:p>
            <a:pPr algn="ctr"/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298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3EFA8-1967-40B9-9CC4-65C583D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370667"/>
            <a:ext cx="11221374" cy="1822514"/>
          </a:xfrm>
        </p:spPr>
        <p:txBody>
          <a:bodyPr/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968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3EFA8-1967-40B9-9CC4-65C583D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370667"/>
            <a:ext cx="11221374" cy="1822514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88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B09FE-DCC6-48FA-861D-01417F02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77781-4A27-4901-B117-7814B1949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/>
              <a:t>Approach</a:t>
            </a:r>
          </a:p>
          <a:p>
            <a:pPr>
              <a:lnSpc>
                <a:spcPct val="200000"/>
              </a:lnSpc>
            </a:pPr>
            <a:r>
              <a:rPr lang="en-US" dirty="0"/>
              <a:t>Demo</a:t>
            </a:r>
          </a:p>
          <a:p>
            <a:pPr>
              <a:lnSpc>
                <a:spcPct val="200000"/>
              </a:lnSpc>
            </a:pPr>
            <a:r>
              <a:rPr lang="en-US" dirty="0"/>
              <a:t>Desired outcomes</a:t>
            </a:r>
          </a:p>
          <a:p>
            <a:pPr>
              <a:lnSpc>
                <a:spcPct val="200000"/>
              </a:lnSpc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787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3EFA8-1967-40B9-9CC4-65C583D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370667"/>
            <a:ext cx="11221374" cy="1822514"/>
          </a:xfrm>
        </p:spPr>
        <p:txBody>
          <a:bodyPr/>
          <a:lstStyle/>
          <a:p>
            <a:pPr algn="ctr"/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286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A7826-2FA8-4022-86CA-9A1F06365A8B}"/>
              </a:ext>
            </a:extLst>
          </p:cNvPr>
          <p:cNvSpPr txBox="1"/>
          <p:nvPr/>
        </p:nvSpPr>
        <p:spPr>
          <a:xfrm>
            <a:off x="500743" y="2276669"/>
            <a:ext cx="111905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Suspicious Reporting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it is needed?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  <p:pic>
        <p:nvPicPr>
          <p:cNvPr id="14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B1ABDF6-2A72-4255-8D80-EADBAB24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52" y="3429000"/>
            <a:ext cx="6299296" cy="29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1AC07E-0A9C-4ADA-831E-9AE1417A3719}"/>
              </a:ext>
            </a:extLst>
          </p:cNvPr>
          <p:cNvSpPr txBox="1"/>
          <p:nvPr/>
        </p:nvSpPr>
        <p:spPr>
          <a:xfrm>
            <a:off x="502298" y="2781818"/>
            <a:ext cx="111874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Suspicious Activity Reporting and Alerting is better approach?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Easy and dynamic way to report or alert Suspicious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Push Notification and email alert regarding the Suspicious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Report and Analysis of the reported activities for Campus Police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Heat map analysis for understanding the high alert areas.  </a:t>
            </a:r>
            <a:r>
              <a:rPr lang="en-US" sz="2000" b="1" dirty="0"/>
              <a:t>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  </a:t>
            </a:r>
            <a:r>
              <a:rPr lang="en-US" sz="2000" dirty="0"/>
              <a:t>Application provides 99.999% system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27590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3EFA8-1967-40B9-9CC4-65C583D5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5" y="2370667"/>
            <a:ext cx="11221374" cy="1822514"/>
          </a:xfrm>
        </p:spPr>
        <p:txBody>
          <a:bodyPr/>
          <a:lstStyle/>
          <a:p>
            <a:pPr algn="ctr"/>
            <a:r>
              <a:rPr lang="en-US" sz="54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14831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D7556-8A94-4CD3-AF33-46D5F9F9E3CB}"/>
              </a:ext>
            </a:extLst>
          </p:cNvPr>
          <p:cNvSpPr txBox="1"/>
          <p:nvPr/>
        </p:nvSpPr>
        <p:spPr>
          <a:xfrm>
            <a:off x="508000" y="2515636"/>
            <a:ext cx="11176000" cy="334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Suspicious Activity Report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Suspicious Activity Map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Self Registration Page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Single Page Application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Report and Dashboard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Heat Map  </a:t>
            </a:r>
            <a:r>
              <a:rPr lang="en-US" sz="2400" b="1" dirty="0"/>
              <a:t>– To 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8648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48" y="1151468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Suspicious Activity Report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4E62E-A7BA-4569-8A41-4EC44DB0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12" y="2413000"/>
            <a:ext cx="4235687" cy="430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879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D2E2BB-3846-41EB-9F1E-92C33C4A8F4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89D68-C339-4D5B-9DAA-E13F6BD4D5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B0AFA9-CBCD-48FC-A08A-EAE954915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8870848" cy="3429006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C0FEA2-7C21-42FB-9D0D-D26066A7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90" y="1726248"/>
            <a:ext cx="4209227" cy="2272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577656-BF71-4E36-AC62-2A2391BB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898" y="1736721"/>
            <a:ext cx="4228988" cy="22625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3F41F43-2B32-45ED-B5B6-01F2A93B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4834467"/>
            <a:ext cx="8870849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Suspicious Activity Map</a:t>
            </a:r>
          </a:p>
        </p:txBody>
      </p:sp>
    </p:spTree>
    <p:extLst>
      <p:ext uri="{BB962C8B-B14F-4D97-AF65-F5344CB8AC3E}">
        <p14:creationId xmlns:p14="http://schemas.microsoft.com/office/powerpoint/2010/main" val="88809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1872</TotalTime>
  <Words>229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BeAware: Suspicious Activity Reporting and Alerting Application</vt:lpstr>
      <vt:lpstr>Agenda</vt:lpstr>
      <vt:lpstr>Introduction</vt:lpstr>
      <vt:lpstr>Introduction</vt:lpstr>
      <vt:lpstr>Introduction</vt:lpstr>
      <vt:lpstr>Modules</vt:lpstr>
      <vt:lpstr>Modules </vt:lpstr>
      <vt:lpstr>Suspicious Activity Report  </vt:lpstr>
      <vt:lpstr>Suspicious Activity Map</vt:lpstr>
      <vt:lpstr>Single Page Application </vt:lpstr>
      <vt:lpstr>Self Registration Page</vt:lpstr>
      <vt:lpstr>Report and Dashboard Analysis</vt:lpstr>
      <vt:lpstr>Heat Map</vt:lpstr>
      <vt:lpstr>Desired Outcomes</vt:lpstr>
      <vt:lpstr>Demo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Ghorpade</dc:creator>
  <cp:lastModifiedBy>Akshay Ghorpade</cp:lastModifiedBy>
  <cp:revision>91</cp:revision>
  <dcterms:created xsi:type="dcterms:W3CDTF">2018-03-14T05:27:18Z</dcterms:created>
  <dcterms:modified xsi:type="dcterms:W3CDTF">2018-03-16T04:27:14Z</dcterms:modified>
</cp:coreProperties>
</file>