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D982-14A1-42A9-9AAF-BDA46B25C363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24C-7914-4284-B408-16F936FB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459C2-1434-450F-AEC3-E1702CF44E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4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973-192B-AEA1-A327-5C6679CC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39F4-A89F-5D72-2CBD-87F04CA07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CD9D-C554-1414-E099-7BCBA668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BBA8-8EA9-0E32-D28F-8B5B04E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9C3E-BA4F-F152-FEE2-0498A57F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5783-97DE-4D18-4E56-6BC49E30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9F6A6-ED29-A9CC-F7EC-867EAE12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1138-903C-37E1-B9DC-E2611346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F99B-E546-F7A3-5719-60960B9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209B-80B2-19A4-BE63-27172762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70895-8F43-393E-74B4-7CC876388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8D5C6-E34D-BA41-03F9-EEC274DB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77F43-CDC9-065D-D4E6-A12E88A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0D041-C827-32FD-CAAF-152B0137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B226-7DD6-7D46-B746-2CE1C336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843" y="166084"/>
            <a:ext cx="11584516" cy="521677"/>
          </a:xfrm>
        </p:spPr>
        <p:txBody>
          <a:bodyPr/>
          <a:lstStyle>
            <a:lvl1pPr>
              <a:defRPr sz="3203">
                <a:latin typeface="Microsoft YaHei Light"/>
                <a:cs typeface="Microsoft YaHe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86" y="1333502"/>
            <a:ext cx="11584516" cy="1108378"/>
          </a:xfrm>
        </p:spPr>
        <p:txBody>
          <a:bodyPr/>
          <a:lstStyle>
            <a:lvl1pPr>
              <a:defRPr sz="2912">
                <a:latin typeface="Microsoft YaHei Light"/>
                <a:cs typeface="Microsoft YaHei Light"/>
              </a:defRPr>
            </a:lvl1pPr>
            <a:lvl2pPr>
              <a:defRPr sz="1747">
                <a:latin typeface="Microsoft YaHei Light"/>
                <a:cs typeface="Microsoft YaHei Light"/>
              </a:defRPr>
            </a:lvl2pPr>
            <a:lvl3pPr>
              <a:defRPr sz="1456">
                <a:latin typeface="Microsoft YaHei Light"/>
                <a:cs typeface="Microsoft YaHei Light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3105" y="733916"/>
            <a:ext cx="11657456" cy="355286"/>
          </a:xfrm>
        </p:spPr>
        <p:txBody>
          <a:bodyPr/>
          <a:lstStyle>
            <a:lvl1pPr marL="0" indent="0">
              <a:lnSpc>
                <a:spcPts val="1456"/>
              </a:lnSpc>
              <a:spcBef>
                <a:spcPts val="0"/>
              </a:spcBef>
              <a:buNone/>
              <a:defRPr sz="1310">
                <a:solidFill>
                  <a:srgbClr val="7F7F7F"/>
                </a:solidFill>
                <a:latin typeface="Microsoft YaHei Light"/>
                <a:cs typeface="Microsoft YaHei Ligh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09735"/>
            <a:ext cx="12192000" cy="648269"/>
          </a:xfrm>
          <a:prstGeom prst="rect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2" y="6373124"/>
            <a:ext cx="1396805" cy="1456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flipV="1">
            <a:off x="7075533" y="6452019"/>
            <a:ext cx="5116469" cy="413799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17" name="Rectangle 16"/>
          <p:cNvSpPr/>
          <p:nvPr/>
        </p:nvSpPr>
        <p:spPr>
          <a:xfrm flipV="1">
            <a:off x="4" y="6689925"/>
            <a:ext cx="4514438" cy="175893"/>
          </a:xfrm>
          <a:prstGeom prst="rect">
            <a:avLst/>
          </a:prstGeom>
          <a:solidFill>
            <a:srgbClr val="41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18" name="Rectangle 17"/>
          <p:cNvSpPr/>
          <p:nvPr/>
        </p:nvSpPr>
        <p:spPr>
          <a:xfrm flipV="1">
            <a:off x="4512230" y="6689925"/>
            <a:ext cx="3061156" cy="175893"/>
          </a:xfrm>
          <a:prstGeom prst="rect">
            <a:avLst/>
          </a:prstGeom>
          <a:solidFill>
            <a:srgbClr val="7A6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19" name="Rectangle 18"/>
          <p:cNvSpPr/>
          <p:nvPr/>
        </p:nvSpPr>
        <p:spPr>
          <a:xfrm flipV="1">
            <a:off x="4524855" y="6370912"/>
            <a:ext cx="3061156" cy="164592"/>
          </a:xfrm>
          <a:prstGeom prst="rect">
            <a:avLst/>
          </a:prstGeom>
          <a:solidFill>
            <a:srgbClr val="41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0" name="Rectangle 19"/>
          <p:cNvSpPr/>
          <p:nvPr/>
        </p:nvSpPr>
        <p:spPr>
          <a:xfrm flipV="1">
            <a:off x="7580295" y="6370912"/>
            <a:ext cx="3061156" cy="164592"/>
          </a:xfrm>
          <a:prstGeom prst="rect">
            <a:avLst/>
          </a:prstGeom>
          <a:solidFill>
            <a:srgbClr val="7A6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1" name="Rectangle 20"/>
          <p:cNvSpPr/>
          <p:nvPr/>
        </p:nvSpPr>
        <p:spPr>
          <a:xfrm flipV="1">
            <a:off x="10617257" y="6370912"/>
            <a:ext cx="1574747" cy="164592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2" name="Rectangle 21"/>
          <p:cNvSpPr/>
          <p:nvPr/>
        </p:nvSpPr>
        <p:spPr>
          <a:xfrm flipV="1">
            <a:off x="3011483" y="6525228"/>
            <a:ext cx="3061156" cy="164592"/>
          </a:xfrm>
          <a:prstGeom prst="rect">
            <a:avLst/>
          </a:prstGeom>
          <a:solidFill>
            <a:srgbClr val="B18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3" name="Rectangle 22"/>
          <p:cNvSpPr/>
          <p:nvPr/>
        </p:nvSpPr>
        <p:spPr>
          <a:xfrm flipV="1">
            <a:off x="6065606" y="6525228"/>
            <a:ext cx="3061156" cy="164592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4" name="Rectangle 23"/>
          <p:cNvSpPr/>
          <p:nvPr/>
        </p:nvSpPr>
        <p:spPr>
          <a:xfrm flipV="1">
            <a:off x="9126546" y="6525228"/>
            <a:ext cx="3061156" cy="164592"/>
          </a:xfrm>
          <a:prstGeom prst="rect">
            <a:avLst/>
          </a:prstGeom>
          <a:solidFill>
            <a:srgbClr val="FFE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6" name="Rectangle 25"/>
          <p:cNvSpPr/>
          <p:nvPr/>
        </p:nvSpPr>
        <p:spPr>
          <a:xfrm>
            <a:off x="3" y="6355182"/>
            <a:ext cx="726676" cy="335181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376554"/>
            <a:ext cx="660400" cy="15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28" b="1">
                <a:solidFill>
                  <a:schemeClr val="bg1"/>
                </a:solidFill>
              </a:defRPr>
            </a:lvl1pPr>
          </a:lstStyle>
          <a:p>
            <a:fld id="{EC4B8BAA-50E8-4473-B671-7206DE4BF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6209735"/>
            <a:ext cx="12192000" cy="648269"/>
          </a:xfrm>
          <a:prstGeom prst="rect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" y="6355182"/>
            <a:ext cx="726676" cy="335181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2" y="6373124"/>
            <a:ext cx="1396805" cy="145684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V="1">
            <a:off x="7075533" y="6452019"/>
            <a:ext cx="5116469" cy="413799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1" name="Rectangle 30"/>
          <p:cNvSpPr/>
          <p:nvPr userDrawn="1"/>
        </p:nvSpPr>
        <p:spPr>
          <a:xfrm flipV="1">
            <a:off x="4" y="6689925"/>
            <a:ext cx="4514438" cy="175893"/>
          </a:xfrm>
          <a:prstGeom prst="rect">
            <a:avLst/>
          </a:prstGeom>
          <a:solidFill>
            <a:srgbClr val="41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4512230" y="6689925"/>
            <a:ext cx="3061156" cy="175893"/>
          </a:xfrm>
          <a:prstGeom prst="rect">
            <a:avLst/>
          </a:prstGeom>
          <a:solidFill>
            <a:srgbClr val="7A6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3" name="Rectangle 32"/>
          <p:cNvSpPr/>
          <p:nvPr userDrawn="1"/>
        </p:nvSpPr>
        <p:spPr>
          <a:xfrm flipV="1">
            <a:off x="4524855" y="6370912"/>
            <a:ext cx="3061156" cy="164592"/>
          </a:xfrm>
          <a:prstGeom prst="rect">
            <a:avLst/>
          </a:prstGeom>
          <a:solidFill>
            <a:srgbClr val="41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4" name="Rectangle 33"/>
          <p:cNvSpPr/>
          <p:nvPr userDrawn="1"/>
        </p:nvSpPr>
        <p:spPr>
          <a:xfrm flipV="1">
            <a:off x="7580295" y="6370912"/>
            <a:ext cx="3061156" cy="164592"/>
          </a:xfrm>
          <a:prstGeom prst="rect">
            <a:avLst/>
          </a:prstGeom>
          <a:solidFill>
            <a:srgbClr val="7A6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5" name="Rectangle 34"/>
          <p:cNvSpPr/>
          <p:nvPr userDrawn="1"/>
        </p:nvSpPr>
        <p:spPr>
          <a:xfrm flipV="1">
            <a:off x="10617257" y="6370912"/>
            <a:ext cx="1574747" cy="164592"/>
          </a:xfrm>
          <a:prstGeom prst="rect">
            <a:avLst/>
          </a:prstGeom>
          <a:solidFill>
            <a:srgbClr val="B3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6" name="Rectangle 35"/>
          <p:cNvSpPr/>
          <p:nvPr userDrawn="1"/>
        </p:nvSpPr>
        <p:spPr>
          <a:xfrm flipV="1">
            <a:off x="3011483" y="6525228"/>
            <a:ext cx="3061156" cy="164592"/>
          </a:xfrm>
          <a:prstGeom prst="rect">
            <a:avLst/>
          </a:prstGeom>
          <a:solidFill>
            <a:srgbClr val="B18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7" name="Rectangle 36"/>
          <p:cNvSpPr/>
          <p:nvPr userDrawn="1"/>
        </p:nvSpPr>
        <p:spPr>
          <a:xfrm flipV="1">
            <a:off x="6065606" y="6525228"/>
            <a:ext cx="3061156" cy="164592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9126546" y="6525228"/>
            <a:ext cx="3061156" cy="164592"/>
          </a:xfrm>
          <a:prstGeom prst="rect">
            <a:avLst/>
          </a:prstGeom>
          <a:solidFill>
            <a:srgbClr val="FFE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0" dirty="0"/>
          </a:p>
        </p:txBody>
      </p:sp>
    </p:spTree>
    <p:extLst>
      <p:ext uri="{BB962C8B-B14F-4D97-AF65-F5344CB8AC3E}">
        <p14:creationId xmlns:p14="http://schemas.microsoft.com/office/powerpoint/2010/main" val="18477216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orient="horz" pos="40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5416-7833-A816-B98A-865F6D6E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6752-439D-9802-6AC2-73764E55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0E35-A531-516A-676D-2D2F04D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9A7B-E71C-0B73-BFB9-8DEC38AC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57E6-EF64-DFC9-ECD3-5DC2B06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9720-A8B8-5558-8C5C-B11B0F4C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CF36-00D5-8B07-48FA-B3A46477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4312-AD4E-6EEB-72EC-A4372C01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A646-10D7-08E5-5916-56EAEE2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9838-4895-288B-47AF-C82336DD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6826-2C7F-0C3F-A8EB-6B64D900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7C20-4A60-EB6B-336A-A3A16E686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4C7A4-8970-91AF-BDD2-9C9115C40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9C5A-3E35-5BBA-C109-FB7DFEEA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44B3-8BA3-9972-80AF-1D3578BB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F05B-9D52-E98F-247C-7DB4D4D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A24A-37D6-E76A-0F83-13FFD6DA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2AC8-DAE7-4B60-53B1-68750C20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0E31-DB12-EF48-134D-630EF404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26ADA-EF54-AAAC-015C-2FF231325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485C6-1B79-BBE5-1C6A-543B513F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70028-462A-69B5-6806-93474855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7A248-1B8A-CD4E-5486-9E4B9D9A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27EDF-0601-9A78-0BB9-4EDDCBEA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C87-3464-4BE8-49CC-269BA87B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65665-0C3A-274D-149B-116E0D6D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2DAC5-5167-DBA3-CA54-3776006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BFE99-1862-B57A-3562-B0D55074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1D647-838B-207D-4067-50FD74E5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386EC-6E8E-D364-A3CE-FD4E2C0A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E5461-B112-B378-DA57-2239725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C06D-AEA8-A243-7766-CDCE3769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9497-FF33-1864-243D-26A71CEE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11B0D-001D-9284-604C-D13936A5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3EB-FCA7-94BE-CCF0-8438B7E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AB58-5A84-FD96-2C84-3B4B5ABB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89F4-1FD3-0BF2-40C9-B0503528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261-B5BD-CAD0-B30D-1267F2C2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EDFCD-BB55-7C5A-F1DC-8BBF54CD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D7CC0-22AB-4E45-36A1-814D2CA2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784C0-F651-79F7-1141-7AA8BAD9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B599-74A7-355D-6560-DB5ADE5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D6C2-49EB-36D7-AB45-D5F2D4DA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35031-DBE5-0133-2FE9-8C903F90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D68D-2BDC-4CD3-4F94-E9757D4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738D-53DA-FF79-9103-0238C5C7D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710C-624E-4A59-B895-58A292FB006C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672-43D0-735A-86C7-72086359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C830-917F-EE12-645A-C417CAA3F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78C5-0D5F-4904-8595-2C1C51B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78D-9DB9-4663-AA4A-4E1C1581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86246"/>
            <a:ext cx="11584516" cy="7521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24" dirty="0"/>
              <a:t>ZCustomization API Test Framework  </a:t>
            </a:r>
            <a:br>
              <a:rPr lang="en-US" sz="2824" dirty="0"/>
            </a:br>
            <a:r>
              <a:rPr lang="en-US" sz="2824" dirty="0"/>
              <a:t>and Technology Stack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D1177F-A247-4566-B0A8-9599BF1B9D19}"/>
              </a:ext>
            </a:extLst>
          </p:cNvPr>
          <p:cNvGrpSpPr/>
          <p:nvPr/>
        </p:nvGrpSpPr>
        <p:grpSpPr>
          <a:xfrm>
            <a:off x="2832358" y="1648139"/>
            <a:ext cx="7057918" cy="3114701"/>
            <a:chOff x="1358123" y="1892594"/>
            <a:chExt cx="7998974" cy="35299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C931149-FA97-4E4A-BF6A-5ADE5A1CF90F}"/>
                </a:ext>
              </a:extLst>
            </p:cNvPr>
            <p:cNvGrpSpPr/>
            <p:nvPr/>
          </p:nvGrpSpPr>
          <p:grpSpPr>
            <a:xfrm>
              <a:off x="1358123" y="1892594"/>
              <a:ext cx="7998974" cy="3529995"/>
              <a:chOff x="1358123" y="1892594"/>
              <a:chExt cx="7998974" cy="352999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C1FEDF3-BD05-486C-A889-CB779D0ACBAA}"/>
                  </a:ext>
                </a:extLst>
              </p:cNvPr>
              <p:cNvSpPr/>
              <p:nvPr/>
            </p:nvSpPr>
            <p:spPr bwMode="auto">
              <a:xfrm>
                <a:off x="1358123" y="1892594"/>
                <a:ext cx="5062380" cy="3529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1365" tIns="129092" rIns="161365" bIns="12909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281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11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8FFDFF-C17E-4455-9F85-7D32EAA5675B}"/>
                  </a:ext>
                </a:extLst>
              </p:cNvPr>
              <p:cNvSpPr txBox="1"/>
              <p:nvPr/>
            </p:nvSpPr>
            <p:spPr>
              <a:xfrm>
                <a:off x="8052259" y="3768813"/>
                <a:ext cx="1304838" cy="433965"/>
              </a:xfrm>
              <a:prstGeom prst="rect">
                <a:avLst/>
              </a:prstGeom>
              <a:noFill/>
            </p:spPr>
            <p:txBody>
              <a:bodyPr wrap="square" lIns="161365" tIns="129092" rIns="161365" bIns="129092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29"/>
                  </a:spcAft>
                </a:pPr>
                <a:r>
                  <a:rPr lang="en-US" sz="88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Extent Report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AFE8C-3E08-4267-905D-91E48D98664B}"/>
                  </a:ext>
                </a:extLst>
              </p:cNvPr>
              <p:cNvSpPr txBox="1"/>
              <p:nvPr/>
            </p:nvSpPr>
            <p:spPr>
              <a:xfrm>
                <a:off x="6924661" y="3734023"/>
                <a:ext cx="1138248" cy="433962"/>
              </a:xfrm>
              <a:prstGeom prst="rect">
                <a:avLst/>
              </a:prstGeom>
              <a:noFill/>
            </p:spPr>
            <p:txBody>
              <a:bodyPr wrap="square" lIns="161365" tIns="129092" rIns="161365" bIns="129092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29"/>
                  </a:spcAft>
                </a:pPr>
                <a:r>
                  <a:rPr lang="en-US" sz="882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Github</a:t>
                </a:r>
                <a:r>
                  <a:rPr lang="en-US" sz="88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actions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86418D7-389A-4A8F-A7F7-97DCA1FD5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228" y="3524695"/>
                <a:ext cx="70891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39B21AA-D98F-4342-9D4D-9C313A4F5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8711" y="3528233"/>
                <a:ext cx="4841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E1E88-41B3-4559-A5E9-82A3E2F8FCDB}"/>
                </a:ext>
              </a:extLst>
            </p:cNvPr>
            <p:cNvSpPr txBox="1"/>
            <p:nvPr/>
          </p:nvSpPr>
          <p:spPr>
            <a:xfrm>
              <a:off x="1791298" y="2275367"/>
              <a:ext cx="2491036" cy="461734"/>
            </a:xfrm>
            <a:prstGeom prst="rect">
              <a:avLst/>
            </a:prstGeom>
            <a:noFill/>
          </p:spPr>
          <p:txBody>
            <a:bodyPr wrap="square" lIns="161365" tIns="129092" rIns="161365" bIns="129092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29"/>
                </a:spcAft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Code Management (Git)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4E92C7-1E5F-4436-8AC3-A60B590E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867" y="2210582"/>
              <a:ext cx="648129" cy="66109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2325FE-BE8E-4DB6-BB8A-D7B0DD1243D7}"/>
                </a:ext>
              </a:extLst>
            </p:cNvPr>
            <p:cNvSpPr/>
            <p:nvPr/>
          </p:nvSpPr>
          <p:spPr bwMode="auto">
            <a:xfrm>
              <a:off x="1911711" y="2908077"/>
              <a:ext cx="3471642" cy="1818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1365" tIns="129092" rIns="161365" bIns="1290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02575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.net</a:t>
              </a: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Core Solution</a:t>
              </a:r>
            </a:p>
            <a:p>
              <a:pPr marL="302575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ZCustomizationTest</a:t>
              </a: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– Project</a:t>
              </a:r>
            </a:p>
            <a:p>
              <a:pPr marL="747928" lvl="1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Config</a:t>
              </a:r>
            </a:p>
            <a:p>
              <a:pPr marL="747928" lvl="1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Helper</a:t>
              </a:r>
            </a:p>
            <a:p>
              <a:pPr marL="747928" lvl="1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Test Data</a:t>
              </a:r>
            </a:p>
            <a:p>
              <a:pPr marL="747928" lvl="1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Tests (Feature , Step Definitions)</a:t>
              </a:r>
            </a:p>
            <a:p>
              <a:pPr marL="747928" lvl="1" indent="-302575">
                <a:lnSpc>
                  <a:spcPct val="90000"/>
                </a:lnSpc>
                <a:spcAft>
                  <a:spcPts val="529"/>
                </a:spcAft>
                <a:buFont typeface="Arial" panose="020B0604020202020204" pitchFamily="34" charset="0"/>
                <a:buChar char="•"/>
              </a:pPr>
              <a:r>
                <a:rPr lang="en-US" sz="105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Reports</a:t>
              </a:r>
            </a:p>
            <a:p>
              <a:pPr algn="ctr" defTabSz="82281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1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NuGet Gallery | specflow">
              <a:extLst>
                <a:ext uri="{FF2B5EF4-FFF2-40B4-BE49-F238E27FC236}">
                  <a16:creationId xmlns:a16="http://schemas.microsoft.com/office/drawing/2014/main" id="{16179FBD-BA5E-4F62-A200-27661BCC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095" y="4452520"/>
              <a:ext cx="574076" cy="57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C1BDD0-F961-4E3D-BA9E-6A91F2056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699" y="4449368"/>
              <a:ext cx="641906" cy="594357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34D5F9-0A40-45C6-B00A-EBF4583C6F55}"/>
                </a:ext>
              </a:extLst>
            </p:cNvPr>
            <p:cNvCxnSpPr>
              <a:cxnSpLocks/>
            </p:cNvCxnSpPr>
            <p:nvPr/>
          </p:nvCxnSpPr>
          <p:spPr>
            <a:xfrm>
              <a:off x="2905202" y="2547339"/>
              <a:ext cx="0" cy="3632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A7AE084-D525-421F-9979-E309D1F10009}"/>
              </a:ext>
            </a:extLst>
          </p:cNvPr>
          <p:cNvSpPr txBox="1"/>
          <p:nvPr/>
        </p:nvSpPr>
        <p:spPr>
          <a:xfrm>
            <a:off x="2394427" y="5085281"/>
            <a:ext cx="7933781" cy="1039893"/>
          </a:xfrm>
          <a:prstGeom prst="rect">
            <a:avLst/>
          </a:prstGeom>
          <a:noFill/>
        </p:spPr>
        <p:txBody>
          <a:bodyPr wrap="square" lIns="161365" tIns="129092" rIns="161365" bIns="129092" rtlCol="0">
            <a:spAutoFit/>
          </a:bodyPr>
          <a:lstStyle/>
          <a:p>
            <a:pPr marL="151287" indent="-151287">
              <a:lnSpc>
                <a:spcPct val="90000"/>
              </a:lnSpc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en-US" sz="1059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</a:t>
            </a:r>
            <a:r>
              <a:rPr lang="en-US" sz="105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v6.0 and C#</a:t>
            </a:r>
          </a:p>
          <a:p>
            <a:pPr marL="151287" indent="-151287">
              <a:lnSpc>
                <a:spcPct val="90000"/>
              </a:lnSpc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en-US" sz="1059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SpecFlow</a:t>
            </a:r>
            <a:r>
              <a:rPr lang="en-US" sz="105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</a:t>
            </a:r>
            <a:r>
              <a:rPr lang="en-US" sz="1059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Nunit</a:t>
            </a:r>
            <a:endParaRPr lang="en-US" sz="1059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51287" indent="-151287">
              <a:lnSpc>
                <a:spcPct val="90000"/>
              </a:lnSpc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en-US" sz="105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JSON based Test Data</a:t>
            </a:r>
          </a:p>
          <a:p>
            <a:pPr marL="151287" indent="-151287">
              <a:lnSpc>
                <a:spcPct val="90000"/>
              </a:lnSpc>
              <a:spcAft>
                <a:spcPts val="529"/>
              </a:spcAft>
              <a:buFont typeface="Arial" panose="020B0604020202020204" pitchFamily="34" charset="0"/>
              <a:buChar char="•"/>
            </a:pPr>
            <a:r>
              <a:rPr lang="en-US" sz="1059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</a:t>
            </a:r>
            <a:r>
              <a:rPr lang="en-US" sz="105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actions for CI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74A15F-D972-D669-BA6B-8E2F0AA68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038" y="2857187"/>
            <a:ext cx="598881" cy="486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A818C6-CDA6-B0C9-0C76-29526CE27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978" y="2867214"/>
            <a:ext cx="598882" cy="4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2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Light</vt:lpstr>
      <vt:lpstr>Arial</vt:lpstr>
      <vt:lpstr>Calibri</vt:lpstr>
      <vt:lpstr>Calibri Light</vt:lpstr>
      <vt:lpstr>Office Theme</vt:lpstr>
      <vt:lpstr>ZCustomization API Test Framework   and 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ZCustomization API Test Framework   and Technology Stack</dc:title>
  <dc:creator>Akshay Bhatia</dc:creator>
  <cp:lastModifiedBy>Akshay Bhatia</cp:lastModifiedBy>
  <cp:revision>1</cp:revision>
  <dcterms:created xsi:type="dcterms:W3CDTF">2022-11-17T07:20:54Z</dcterms:created>
  <dcterms:modified xsi:type="dcterms:W3CDTF">2022-11-17T07:38:52Z</dcterms:modified>
</cp:coreProperties>
</file>