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3839C-CA83-467E-AC60-7B391C1B48E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5502DE-5BD6-4FF6-AF1F-7BFE6464AC2D}">
      <dgm:prSet/>
      <dgm:spPr/>
      <dgm:t>
        <a:bodyPr/>
        <a:lstStyle/>
        <a:p>
          <a:r>
            <a:rPr lang="en-IN"/>
            <a:t>Postgres Sql on PgAdmin</a:t>
          </a:r>
          <a:endParaRPr lang="en-US"/>
        </a:p>
      </dgm:t>
    </dgm:pt>
    <dgm:pt modelId="{E5B140BB-BB87-45B7-A7D8-4B46B5DE49EA}" type="parTrans" cxnId="{8A328CE9-4497-4913-866E-CDA0CAB0511B}">
      <dgm:prSet/>
      <dgm:spPr/>
      <dgm:t>
        <a:bodyPr/>
        <a:lstStyle/>
        <a:p>
          <a:endParaRPr lang="en-US"/>
        </a:p>
      </dgm:t>
    </dgm:pt>
    <dgm:pt modelId="{A46C5A96-DAE4-448E-8B57-75F61040DA6D}" type="sibTrans" cxnId="{8A328CE9-4497-4913-866E-CDA0CAB0511B}">
      <dgm:prSet/>
      <dgm:spPr/>
      <dgm:t>
        <a:bodyPr/>
        <a:lstStyle/>
        <a:p>
          <a:endParaRPr lang="en-US"/>
        </a:p>
      </dgm:t>
    </dgm:pt>
    <dgm:pt modelId="{9D34B75B-01F7-449A-81A2-226670240445}">
      <dgm:prSet/>
      <dgm:spPr/>
      <dgm:t>
        <a:bodyPr/>
        <a:lstStyle/>
        <a:p>
          <a:r>
            <a:rPr lang="en-IN"/>
            <a:t>Microsoft Power BI</a:t>
          </a:r>
          <a:endParaRPr lang="en-US"/>
        </a:p>
      </dgm:t>
    </dgm:pt>
    <dgm:pt modelId="{71384AD8-793B-4FCB-9947-7A4D52697E01}" type="parTrans" cxnId="{E679F729-7072-4E76-AEBD-B1A602557EA1}">
      <dgm:prSet/>
      <dgm:spPr/>
      <dgm:t>
        <a:bodyPr/>
        <a:lstStyle/>
        <a:p>
          <a:endParaRPr lang="en-US"/>
        </a:p>
      </dgm:t>
    </dgm:pt>
    <dgm:pt modelId="{27F4FD53-22C5-4AB8-9C67-C0A905E515B2}" type="sibTrans" cxnId="{E679F729-7072-4E76-AEBD-B1A602557EA1}">
      <dgm:prSet/>
      <dgm:spPr/>
      <dgm:t>
        <a:bodyPr/>
        <a:lstStyle/>
        <a:p>
          <a:endParaRPr lang="en-US"/>
        </a:p>
      </dgm:t>
    </dgm:pt>
    <dgm:pt modelId="{E68B6FFD-33A8-4623-9449-61848FF2D421}" type="pres">
      <dgm:prSet presAssocID="{C463839C-CA83-467E-AC60-7B391C1B48ED}" presName="root" presStyleCnt="0">
        <dgm:presLayoutVars>
          <dgm:dir/>
          <dgm:resizeHandles val="exact"/>
        </dgm:presLayoutVars>
      </dgm:prSet>
      <dgm:spPr/>
    </dgm:pt>
    <dgm:pt modelId="{982EF744-B5CE-4F0A-ACBB-3FDA84DB7A72}" type="pres">
      <dgm:prSet presAssocID="{C463839C-CA83-467E-AC60-7B391C1B48ED}" presName="container" presStyleCnt="0">
        <dgm:presLayoutVars>
          <dgm:dir/>
          <dgm:resizeHandles val="exact"/>
        </dgm:presLayoutVars>
      </dgm:prSet>
      <dgm:spPr/>
    </dgm:pt>
    <dgm:pt modelId="{72F61223-63C1-4CC2-BE21-172FF6ACF6CB}" type="pres">
      <dgm:prSet presAssocID="{FE5502DE-5BD6-4FF6-AF1F-7BFE6464AC2D}" presName="compNode" presStyleCnt="0"/>
      <dgm:spPr/>
    </dgm:pt>
    <dgm:pt modelId="{B93AC0BA-EC50-4731-994C-0AD2E9932E8D}" type="pres">
      <dgm:prSet presAssocID="{FE5502DE-5BD6-4FF6-AF1F-7BFE6464AC2D}" presName="iconBgRect" presStyleLbl="bgShp" presStyleIdx="0" presStyleCnt="2"/>
      <dgm:spPr/>
    </dgm:pt>
    <dgm:pt modelId="{29C6B9EF-99E5-49E5-BBC6-43FD9876BA2E}" type="pres">
      <dgm:prSet presAssocID="{FE5502DE-5BD6-4FF6-AF1F-7BFE6464AC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7552930-CB1F-49BE-B704-5FD2A8EFE617}" type="pres">
      <dgm:prSet presAssocID="{FE5502DE-5BD6-4FF6-AF1F-7BFE6464AC2D}" presName="spaceRect" presStyleCnt="0"/>
      <dgm:spPr/>
    </dgm:pt>
    <dgm:pt modelId="{10C7A6C3-2A06-4F75-87EC-044CCDCEF52A}" type="pres">
      <dgm:prSet presAssocID="{FE5502DE-5BD6-4FF6-AF1F-7BFE6464AC2D}" presName="textRect" presStyleLbl="revTx" presStyleIdx="0" presStyleCnt="2">
        <dgm:presLayoutVars>
          <dgm:chMax val="1"/>
          <dgm:chPref val="1"/>
        </dgm:presLayoutVars>
      </dgm:prSet>
      <dgm:spPr/>
    </dgm:pt>
    <dgm:pt modelId="{BE751FBA-0644-4E56-93AC-D873748EDE2F}" type="pres">
      <dgm:prSet presAssocID="{A46C5A96-DAE4-448E-8B57-75F61040DA6D}" presName="sibTrans" presStyleLbl="sibTrans2D1" presStyleIdx="0" presStyleCnt="0"/>
      <dgm:spPr/>
    </dgm:pt>
    <dgm:pt modelId="{F55D1088-B17C-42AC-A75D-A9A879BBEA1B}" type="pres">
      <dgm:prSet presAssocID="{9D34B75B-01F7-449A-81A2-226670240445}" presName="compNode" presStyleCnt="0"/>
      <dgm:spPr/>
    </dgm:pt>
    <dgm:pt modelId="{385B3DEE-1CF1-4C02-BF66-B84C2CCEC5B1}" type="pres">
      <dgm:prSet presAssocID="{9D34B75B-01F7-449A-81A2-226670240445}" presName="iconBgRect" presStyleLbl="bgShp" presStyleIdx="1" presStyleCnt="2"/>
      <dgm:spPr/>
    </dgm:pt>
    <dgm:pt modelId="{CFCE9F26-AC9F-4887-9029-A1CC2F004373}" type="pres">
      <dgm:prSet presAssocID="{9D34B75B-01F7-449A-81A2-2266702404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46CAB30-306C-4FE8-89BB-7B12AF276526}" type="pres">
      <dgm:prSet presAssocID="{9D34B75B-01F7-449A-81A2-226670240445}" presName="spaceRect" presStyleCnt="0"/>
      <dgm:spPr/>
    </dgm:pt>
    <dgm:pt modelId="{75E49086-FCB6-4A46-9A49-335980CD2446}" type="pres">
      <dgm:prSet presAssocID="{9D34B75B-01F7-449A-81A2-22667024044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C29FA1F-6D76-45F5-9453-A5350D3D0FB4}" type="presOf" srcId="{C463839C-CA83-467E-AC60-7B391C1B48ED}" destId="{E68B6FFD-33A8-4623-9449-61848FF2D421}" srcOrd="0" destOrd="0" presId="urn:microsoft.com/office/officeart/2018/2/layout/IconCircleList"/>
    <dgm:cxn modelId="{E679F729-7072-4E76-AEBD-B1A602557EA1}" srcId="{C463839C-CA83-467E-AC60-7B391C1B48ED}" destId="{9D34B75B-01F7-449A-81A2-226670240445}" srcOrd="1" destOrd="0" parTransId="{71384AD8-793B-4FCB-9947-7A4D52697E01}" sibTransId="{27F4FD53-22C5-4AB8-9C67-C0A905E515B2}"/>
    <dgm:cxn modelId="{2D052446-107C-4DBE-8E24-6F94097CFD33}" type="presOf" srcId="{A46C5A96-DAE4-448E-8B57-75F61040DA6D}" destId="{BE751FBA-0644-4E56-93AC-D873748EDE2F}" srcOrd="0" destOrd="0" presId="urn:microsoft.com/office/officeart/2018/2/layout/IconCircleList"/>
    <dgm:cxn modelId="{8A9849B2-4572-46C3-8C22-6C1F7BDC15EA}" type="presOf" srcId="{9D34B75B-01F7-449A-81A2-226670240445}" destId="{75E49086-FCB6-4A46-9A49-335980CD2446}" srcOrd="0" destOrd="0" presId="urn:microsoft.com/office/officeart/2018/2/layout/IconCircleList"/>
    <dgm:cxn modelId="{B2C173B3-B411-4C92-AB2F-96EE1BB7DEBE}" type="presOf" srcId="{FE5502DE-5BD6-4FF6-AF1F-7BFE6464AC2D}" destId="{10C7A6C3-2A06-4F75-87EC-044CCDCEF52A}" srcOrd="0" destOrd="0" presId="urn:microsoft.com/office/officeart/2018/2/layout/IconCircleList"/>
    <dgm:cxn modelId="{8A328CE9-4497-4913-866E-CDA0CAB0511B}" srcId="{C463839C-CA83-467E-AC60-7B391C1B48ED}" destId="{FE5502DE-5BD6-4FF6-AF1F-7BFE6464AC2D}" srcOrd="0" destOrd="0" parTransId="{E5B140BB-BB87-45B7-A7D8-4B46B5DE49EA}" sibTransId="{A46C5A96-DAE4-448E-8B57-75F61040DA6D}"/>
    <dgm:cxn modelId="{F0265B31-7318-48C2-89E4-AEADBD61F823}" type="presParOf" srcId="{E68B6FFD-33A8-4623-9449-61848FF2D421}" destId="{982EF744-B5CE-4F0A-ACBB-3FDA84DB7A72}" srcOrd="0" destOrd="0" presId="urn:microsoft.com/office/officeart/2018/2/layout/IconCircleList"/>
    <dgm:cxn modelId="{9137EAAF-105B-49B2-A5AB-8F283434E541}" type="presParOf" srcId="{982EF744-B5CE-4F0A-ACBB-3FDA84DB7A72}" destId="{72F61223-63C1-4CC2-BE21-172FF6ACF6CB}" srcOrd="0" destOrd="0" presId="urn:microsoft.com/office/officeart/2018/2/layout/IconCircleList"/>
    <dgm:cxn modelId="{E1C17B6A-2155-4A25-9F3D-C0891BBFA823}" type="presParOf" srcId="{72F61223-63C1-4CC2-BE21-172FF6ACF6CB}" destId="{B93AC0BA-EC50-4731-994C-0AD2E9932E8D}" srcOrd="0" destOrd="0" presId="urn:microsoft.com/office/officeart/2018/2/layout/IconCircleList"/>
    <dgm:cxn modelId="{81004B24-4766-4F89-B925-5AC85E370645}" type="presParOf" srcId="{72F61223-63C1-4CC2-BE21-172FF6ACF6CB}" destId="{29C6B9EF-99E5-49E5-BBC6-43FD9876BA2E}" srcOrd="1" destOrd="0" presId="urn:microsoft.com/office/officeart/2018/2/layout/IconCircleList"/>
    <dgm:cxn modelId="{47BBCCE9-D64F-4C5F-93EB-C0C25E6E5EE2}" type="presParOf" srcId="{72F61223-63C1-4CC2-BE21-172FF6ACF6CB}" destId="{67552930-CB1F-49BE-B704-5FD2A8EFE617}" srcOrd="2" destOrd="0" presId="urn:microsoft.com/office/officeart/2018/2/layout/IconCircleList"/>
    <dgm:cxn modelId="{17AEE566-0752-444D-A2D9-E59A57B650E5}" type="presParOf" srcId="{72F61223-63C1-4CC2-BE21-172FF6ACF6CB}" destId="{10C7A6C3-2A06-4F75-87EC-044CCDCEF52A}" srcOrd="3" destOrd="0" presId="urn:microsoft.com/office/officeart/2018/2/layout/IconCircleList"/>
    <dgm:cxn modelId="{28998F3A-8381-4217-8633-C2F06414F540}" type="presParOf" srcId="{982EF744-B5CE-4F0A-ACBB-3FDA84DB7A72}" destId="{BE751FBA-0644-4E56-93AC-D873748EDE2F}" srcOrd="1" destOrd="0" presId="urn:microsoft.com/office/officeart/2018/2/layout/IconCircleList"/>
    <dgm:cxn modelId="{78BB33F1-A936-4B6A-B0A0-4D35CF2C55FC}" type="presParOf" srcId="{982EF744-B5CE-4F0A-ACBB-3FDA84DB7A72}" destId="{F55D1088-B17C-42AC-A75D-A9A879BBEA1B}" srcOrd="2" destOrd="0" presId="urn:microsoft.com/office/officeart/2018/2/layout/IconCircleList"/>
    <dgm:cxn modelId="{22389337-962C-4FA9-9D89-33E68FF3D505}" type="presParOf" srcId="{F55D1088-B17C-42AC-A75D-A9A879BBEA1B}" destId="{385B3DEE-1CF1-4C02-BF66-B84C2CCEC5B1}" srcOrd="0" destOrd="0" presId="urn:microsoft.com/office/officeart/2018/2/layout/IconCircleList"/>
    <dgm:cxn modelId="{6A089CA0-F960-4413-952A-468568BB3696}" type="presParOf" srcId="{F55D1088-B17C-42AC-A75D-A9A879BBEA1B}" destId="{CFCE9F26-AC9F-4887-9029-A1CC2F004373}" srcOrd="1" destOrd="0" presId="urn:microsoft.com/office/officeart/2018/2/layout/IconCircleList"/>
    <dgm:cxn modelId="{370397DB-F771-4C67-AA38-CB5AA138072F}" type="presParOf" srcId="{F55D1088-B17C-42AC-A75D-A9A879BBEA1B}" destId="{446CAB30-306C-4FE8-89BB-7B12AF276526}" srcOrd="2" destOrd="0" presId="urn:microsoft.com/office/officeart/2018/2/layout/IconCircleList"/>
    <dgm:cxn modelId="{50C8C8BD-E939-4135-9861-2D11BF453560}" type="presParOf" srcId="{F55D1088-B17C-42AC-A75D-A9A879BBEA1B}" destId="{75E49086-FCB6-4A46-9A49-335980CD244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AC0BA-EC50-4731-994C-0AD2E9932E8D}">
      <dsp:nvSpPr>
        <dsp:cNvPr id="0" name=""/>
        <dsp:cNvSpPr/>
      </dsp:nvSpPr>
      <dsp:spPr>
        <a:xfrm>
          <a:off x="6409" y="1177874"/>
          <a:ext cx="1458532" cy="14585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6B9EF-99E5-49E5-BBC6-43FD9876BA2E}">
      <dsp:nvSpPr>
        <dsp:cNvPr id="0" name=""/>
        <dsp:cNvSpPr/>
      </dsp:nvSpPr>
      <dsp:spPr>
        <a:xfrm>
          <a:off x="312701" y="1484166"/>
          <a:ext cx="845948" cy="845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7A6C3-2A06-4F75-87EC-044CCDCEF52A}">
      <dsp:nvSpPr>
        <dsp:cNvPr id="0" name=""/>
        <dsp:cNvSpPr/>
      </dsp:nvSpPr>
      <dsp:spPr>
        <a:xfrm>
          <a:off x="1777484" y="117787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Postgres Sql on PgAdmin</a:t>
          </a:r>
          <a:endParaRPr lang="en-US" sz="2400" kern="1200"/>
        </a:p>
      </dsp:txBody>
      <dsp:txXfrm>
        <a:off x="1777484" y="1177874"/>
        <a:ext cx="3437969" cy="1458532"/>
      </dsp:txXfrm>
    </dsp:sp>
    <dsp:sp modelId="{385B3DEE-1CF1-4C02-BF66-B84C2CCEC5B1}">
      <dsp:nvSpPr>
        <dsp:cNvPr id="0" name=""/>
        <dsp:cNvSpPr/>
      </dsp:nvSpPr>
      <dsp:spPr>
        <a:xfrm>
          <a:off x="5814495" y="1177874"/>
          <a:ext cx="1458532" cy="14585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E9F26-AC9F-4887-9029-A1CC2F004373}">
      <dsp:nvSpPr>
        <dsp:cNvPr id="0" name=""/>
        <dsp:cNvSpPr/>
      </dsp:nvSpPr>
      <dsp:spPr>
        <a:xfrm>
          <a:off x="6120786" y="1484166"/>
          <a:ext cx="845948" cy="845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49086-FCB6-4A46-9A49-335980CD2446}">
      <dsp:nvSpPr>
        <dsp:cNvPr id="0" name=""/>
        <dsp:cNvSpPr/>
      </dsp:nvSpPr>
      <dsp:spPr>
        <a:xfrm>
          <a:off x="7585570" y="117787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Microsoft Power BI</a:t>
          </a:r>
          <a:endParaRPr lang="en-US" sz="2400" kern="1200"/>
        </a:p>
      </dsp:txBody>
      <dsp:txXfrm>
        <a:off x="7585570" y="1177874"/>
        <a:ext cx="3437969" cy="1458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0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5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5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5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0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1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0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9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128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B4B45-E3DD-0B43-51CD-85E9471D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Corona Virus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666AD-E8F4-CD9F-8B26-13FAED05A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IN" sz="2200"/>
              <a:t>By Akshay Sunil Kumar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10662-9481-1BDE-F613-787784D5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" r="25252" b="-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72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0C9B9-7AD8-79DD-80BB-115527F3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C3D8-0B27-A695-E397-3BD9BB3B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chemeClr val="tx2"/>
                </a:solidFill>
                <a:latin typeface="Calibri" panose="020F0502020204030204" pitchFamily="34" charset="0"/>
              </a:rPr>
              <a:t>The CORONA VIRUS pandemic has had a significant impact on public health and has created an urgent need for data-driven insights to understand the spread of the virus.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en-US" b="0" i="0" u="none" strike="noStrike" baseline="0" dirty="0">
                <a:solidFill>
                  <a:schemeClr val="tx2"/>
                </a:solidFill>
                <a:latin typeface="Calibri" panose="020F0502020204030204" pitchFamily="34" charset="0"/>
              </a:rPr>
              <a:t> As a data analysis intern, I have been tasked with analyzing a CORONA VIRUS dataset to derive meaningful insights and present your findings 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5" name="Picture 4" descr="Digital rendering of a virus formation">
            <a:extLst>
              <a:ext uri="{FF2B5EF4-FFF2-40B4-BE49-F238E27FC236}">
                <a16:creationId xmlns:a16="http://schemas.microsoft.com/office/drawing/2014/main" id="{222EB164-8CF9-139E-D1BC-CCE2A3FB9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03" r="22612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4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hotograph of the earth">
            <a:extLst>
              <a:ext uri="{FF2B5EF4-FFF2-40B4-BE49-F238E27FC236}">
                <a16:creationId xmlns:a16="http://schemas.microsoft.com/office/drawing/2014/main" id="{3B38F6DC-80FE-DA56-FDCC-B353688E3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374FCA-976B-B11C-D767-60DFDB37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Types of 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8D06-49EF-E8CB-F295-381F94B4B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i="0" u="none" strike="noStrike" baseline="0">
                <a:latin typeface="Calibri" panose="020F0502020204030204" pitchFamily="34" charset="0"/>
              </a:rPr>
              <a:t>The Data Set Description are as follows:</a:t>
            </a:r>
          </a:p>
          <a:p>
            <a:pPr>
              <a:lnSpc>
                <a:spcPct val="100000"/>
              </a:lnSpc>
            </a:pPr>
            <a:r>
              <a:rPr lang="en-US" sz="1800" b="1" i="0" u="none" strike="noStrike" baseline="0">
                <a:latin typeface="Calibri" panose="020F0502020204030204" pitchFamily="34" charset="0"/>
              </a:rPr>
              <a:t>Province: </a:t>
            </a:r>
            <a:r>
              <a:rPr lang="en-US" sz="1800" b="0" i="0" u="none" strike="noStrike" baseline="0">
                <a:latin typeface="Calibri" panose="020F0502020204030204" pitchFamily="34" charset="0"/>
              </a:rPr>
              <a:t>Geographic subdivision within a country/region. </a:t>
            </a:r>
          </a:p>
          <a:p>
            <a:pPr>
              <a:lnSpc>
                <a:spcPct val="100000"/>
              </a:lnSpc>
            </a:pPr>
            <a:r>
              <a:rPr lang="en-US" sz="1800" b="1" i="0" u="none" strike="noStrike" baseline="0">
                <a:latin typeface="Calibri" panose="020F0502020204030204" pitchFamily="34" charset="0"/>
              </a:rPr>
              <a:t>Country/Region: </a:t>
            </a:r>
            <a:r>
              <a:rPr lang="en-US" sz="1800" b="0" i="0" u="none" strike="noStrike" baseline="0">
                <a:latin typeface="Calibri" panose="020F0502020204030204" pitchFamily="34" charset="0"/>
              </a:rPr>
              <a:t>Geographic entity where data is recorded. </a:t>
            </a:r>
          </a:p>
          <a:p>
            <a:pPr>
              <a:lnSpc>
                <a:spcPct val="100000"/>
              </a:lnSpc>
            </a:pPr>
            <a:r>
              <a:rPr lang="en-US" sz="1800" b="1" i="0" u="none" strike="noStrike" baseline="0">
                <a:latin typeface="Calibri" panose="020F0502020204030204" pitchFamily="34" charset="0"/>
              </a:rPr>
              <a:t>Latitude: </a:t>
            </a:r>
            <a:r>
              <a:rPr lang="en-US" sz="1800" b="0" i="0" u="none" strike="noStrike" baseline="0">
                <a:latin typeface="Calibri" panose="020F0502020204030204" pitchFamily="34" charset="0"/>
              </a:rPr>
              <a:t>North-south position on Earth's surface. </a:t>
            </a:r>
          </a:p>
          <a:p>
            <a:pPr>
              <a:lnSpc>
                <a:spcPct val="100000"/>
              </a:lnSpc>
            </a:pPr>
            <a:r>
              <a:rPr lang="en-US" sz="1800" b="1" i="0" u="none" strike="noStrike" baseline="0">
                <a:latin typeface="Calibri" panose="020F0502020204030204" pitchFamily="34" charset="0"/>
              </a:rPr>
              <a:t>Longitude: </a:t>
            </a:r>
            <a:r>
              <a:rPr lang="en-US" sz="1800" b="0" i="0" u="none" strike="noStrike" baseline="0">
                <a:latin typeface="Calibri" panose="020F0502020204030204" pitchFamily="34" charset="0"/>
              </a:rPr>
              <a:t>East-west position on Earth's surface. </a:t>
            </a:r>
          </a:p>
          <a:p>
            <a:pPr>
              <a:lnSpc>
                <a:spcPct val="100000"/>
              </a:lnSpc>
            </a:pPr>
            <a:r>
              <a:rPr lang="en-US" sz="1800" b="1" i="0" u="none" strike="noStrike" baseline="0">
                <a:latin typeface="Calibri" panose="020F0502020204030204" pitchFamily="34" charset="0"/>
              </a:rPr>
              <a:t>Date: </a:t>
            </a:r>
            <a:r>
              <a:rPr lang="en-US" sz="1800" b="0" i="0" u="none" strike="noStrike" baseline="0">
                <a:latin typeface="Calibri" panose="020F0502020204030204" pitchFamily="34" charset="0"/>
              </a:rPr>
              <a:t>Recorded date of CORONA VIRUS data. </a:t>
            </a:r>
          </a:p>
          <a:p>
            <a:pPr>
              <a:lnSpc>
                <a:spcPct val="100000"/>
              </a:lnSpc>
            </a:pPr>
            <a:r>
              <a:rPr lang="en-US" sz="1800" b="1" i="0" u="none" strike="noStrike" baseline="0">
                <a:latin typeface="Calibri" panose="020F0502020204030204" pitchFamily="34" charset="0"/>
              </a:rPr>
              <a:t>Confirmed: </a:t>
            </a:r>
            <a:r>
              <a:rPr lang="en-US" sz="1800" b="0" i="0" u="none" strike="noStrike" baseline="0">
                <a:latin typeface="Calibri" panose="020F0502020204030204" pitchFamily="34" charset="0"/>
              </a:rPr>
              <a:t>Number of diagnosed CORONA VIRUS cases. </a:t>
            </a:r>
          </a:p>
          <a:p>
            <a:pPr>
              <a:lnSpc>
                <a:spcPct val="100000"/>
              </a:lnSpc>
            </a:pPr>
            <a:r>
              <a:rPr lang="en-US" sz="1800" b="1" i="0" u="none" strike="noStrike" baseline="0">
                <a:latin typeface="Calibri" panose="020F0502020204030204" pitchFamily="34" charset="0"/>
              </a:rPr>
              <a:t>Deaths: </a:t>
            </a:r>
            <a:r>
              <a:rPr lang="en-US" sz="1800" b="0" i="0" u="none" strike="noStrike" baseline="0">
                <a:latin typeface="Calibri" panose="020F0502020204030204" pitchFamily="34" charset="0"/>
              </a:rPr>
              <a:t>Number of CORONA VIRUS related deaths. </a:t>
            </a:r>
          </a:p>
          <a:p>
            <a:pPr>
              <a:lnSpc>
                <a:spcPct val="100000"/>
              </a:lnSpc>
            </a:pPr>
            <a:r>
              <a:rPr lang="en-US" sz="1800" b="1" i="0" u="none" strike="noStrike" baseline="0">
                <a:latin typeface="Calibri" panose="020F0502020204030204" pitchFamily="34" charset="0"/>
              </a:rPr>
              <a:t>Recovered: </a:t>
            </a:r>
            <a:r>
              <a:rPr lang="en-US" sz="1800" b="0" i="0" u="none" strike="noStrike" baseline="0">
                <a:latin typeface="Calibri" panose="020F0502020204030204" pitchFamily="34" charset="0"/>
              </a:rPr>
              <a:t>Number of recovered CORONA VIRUS cases. </a:t>
            </a:r>
          </a:p>
        </p:txBody>
      </p:sp>
    </p:spTree>
    <p:extLst>
      <p:ext uri="{BB962C8B-B14F-4D97-AF65-F5344CB8AC3E}">
        <p14:creationId xmlns:p14="http://schemas.microsoft.com/office/powerpoint/2010/main" val="182183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C29DB-9F98-A822-3E44-5F21A0EA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Tools used for the Data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BFA21C-1199-F874-070D-A387D7F08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92862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988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889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7207DA19-8CB4-79E0-4A50-6A1DBB73E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539157"/>
            <a:ext cx="10905067" cy="57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68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891D5"/>
      </a:accent1>
      <a:accent2>
        <a:srgbClr val="6DA0CB"/>
      </a:accent2>
      <a:accent3>
        <a:srgbClr val="6EADB1"/>
      </a:accent3>
      <a:accent4>
        <a:srgbClr val="61B495"/>
      </a:accent4>
      <a:accent5>
        <a:srgbClr val="6BB47B"/>
      </a:accent5>
      <a:accent6>
        <a:srgbClr val="72B461"/>
      </a:accent6>
      <a:hlink>
        <a:srgbClr val="8A8453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160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Gill Sans MT</vt:lpstr>
      <vt:lpstr>Tw Cen MT</vt:lpstr>
      <vt:lpstr>Wingdings 2</vt:lpstr>
      <vt:lpstr>DividendVTI</vt:lpstr>
      <vt:lpstr>Corona Virus Analysis</vt:lpstr>
      <vt:lpstr>Introduction</vt:lpstr>
      <vt:lpstr>Types of Data used</vt:lpstr>
      <vt:lpstr>Tools used for the Data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SUNILKUMAR</dc:creator>
  <cp:lastModifiedBy>AKSHAY SUNILKUMAR</cp:lastModifiedBy>
  <cp:revision>1</cp:revision>
  <dcterms:created xsi:type="dcterms:W3CDTF">2024-06-18T11:35:28Z</dcterms:created>
  <dcterms:modified xsi:type="dcterms:W3CDTF">2024-06-18T18:18:28Z</dcterms:modified>
</cp:coreProperties>
</file>