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9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07-Aug-19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Battle Of </a:t>
            </a:r>
            <a:r>
              <a:rPr lang="en-US" dirty="0" err="1" smtClean="0"/>
              <a:t>Neighbourhood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US" sz="3200" dirty="0" smtClean="0"/>
          </a:p>
          <a:p>
            <a:pPr algn="ctr"/>
            <a:r>
              <a:rPr lang="en-US" sz="3200" b="1" dirty="0" smtClean="0"/>
              <a:t>Bangalore City - A Perfect Area to Live</a:t>
            </a:r>
          </a:p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</a:t>
            </a:r>
            <a:r>
              <a:rPr lang="en-US" dirty="0" smtClean="0"/>
              <a:t>the areas net score was calculated</a:t>
            </a:r>
          </a:p>
          <a:p>
            <a:r>
              <a:rPr lang="en-US" dirty="0" smtClean="0"/>
              <a:t>It is </a:t>
            </a:r>
            <a:r>
              <a:rPr lang="en-US" dirty="0" err="1" smtClean="0"/>
              <a:t>visualised</a:t>
            </a:r>
            <a:r>
              <a:rPr lang="en-US" dirty="0" smtClean="0"/>
              <a:t> using the Box Plot &amp; Map</a:t>
            </a:r>
          </a:p>
          <a:p>
            <a:r>
              <a:rPr lang="en-US" dirty="0" smtClean="0"/>
              <a:t>Different location were mapped depending upon the score</a:t>
            </a:r>
          </a:p>
          <a:p>
            <a:r>
              <a:rPr lang="en-US" dirty="0" smtClean="0"/>
              <a:t>Different Score had different </a:t>
            </a:r>
            <a:r>
              <a:rPr lang="en-US" dirty="0" err="1" smtClean="0"/>
              <a:t>colours</a:t>
            </a:r>
            <a:r>
              <a:rPr lang="en-US" dirty="0" smtClean="0"/>
              <a:t>, like</a:t>
            </a:r>
          </a:p>
          <a:p>
            <a:r>
              <a:rPr lang="en-US" dirty="0" smtClean="0"/>
              <a:t>RED --&gt; Good</a:t>
            </a:r>
          </a:p>
          <a:p>
            <a:r>
              <a:rPr lang="en-US" dirty="0" smtClean="0"/>
              <a:t>BLUE --&gt; Average</a:t>
            </a:r>
          </a:p>
          <a:p>
            <a:r>
              <a:rPr lang="en-US" dirty="0" smtClean="0"/>
              <a:t>GREEN --&gt; Poor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 smtClean="0"/>
              <a:t>Areas had their own features leading to different Scores</a:t>
            </a:r>
          </a:p>
          <a:p>
            <a:r>
              <a:rPr lang="en-US" dirty="0" smtClean="0"/>
              <a:t>Most of the areas had a average score and few had a good score</a:t>
            </a:r>
          </a:p>
          <a:p>
            <a:r>
              <a:rPr lang="en-US" dirty="0" smtClean="0"/>
              <a:t>So, An individual can select the area of interest on the net score. Selecting a red </a:t>
            </a:r>
            <a:r>
              <a:rPr lang="en-US" dirty="0" err="1" smtClean="0"/>
              <a:t>coloured</a:t>
            </a:r>
            <a:r>
              <a:rPr lang="en-US" dirty="0" smtClean="0"/>
              <a:t> area on the map enables him a better living by providing all the </a:t>
            </a:r>
            <a:r>
              <a:rPr lang="en-US" dirty="0" err="1" smtClean="0"/>
              <a:t>recquirements</a:t>
            </a:r>
            <a:r>
              <a:rPr lang="en-US" dirty="0" smtClean="0"/>
              <a:t> in the radius of 3 KM.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pic>
        <p:nvPicPr>
          <p:cNvPr id="4" name="Content Placeholder 3" descr="Screenshot (57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199" t="54864" r="30805" b="12152"/>
          <a:stretch>
            <a:fillRect/>
          </a:stretch>
        </p:blipFill>
        <p:spPr>
          <a:xfrm>
            <a:off x="457200" y="1905000"/>
            <a:ext cx="8382000" cy="2286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b="1" dirty="0" smtClean="0"/>
              <a:t>Bengaluru</a:t>
            </a:r>
            <a:r>
              <a:rPr lang="en-US" dirty="0" smtClean="0"/>
              <a:t> </a:t>
            </a:r>
            <a:r>
              <a:rPr lang="en-US" dirty="0" smtClean="0"/>
              <a:t>(Bangalore) known as the </a:t>
            </a:r>
            <a:r>
              <a:rPr lang="en-US" b="1" dirty="0" smtClean="0"/>
              <a:t>IT &amp; Start-up Capital of India</a:t>
            </a:r>
            <a:r>
              <a:rPr lang="en-US" dirty="0" smtClean="0"/>
              <a:t> is located in the state of </a:t>
            </a:r>
            <a:r>
              <a:rPr lang="en-US" b="1" dirty="0" smtClean="0"/>
              <a:t>Karnataka</a:t>
            </a:r>
            <a:r>
              <a:rPr lang="en-US" dirty="0" smtClean="0"/>
              <a:t>. This is in the southern part of India.</a:t>
            </a:r>
          </a:p>
          <a:p>
            <a:r>
              <a:rPr lang="en-US" dirty="0" smtClean="0"/>
              <a:t>Everyone of us to dream to live in a prefect city with all the </a:t>
            </a:r>
            <a:r>
              <a:rPr lang="en-US" b="1" dirty="0" smtClean="0"/>
              <a:t>necessities</a:t>
            </a:r>
            <a:r>
              <a:rPr lang="en-US" dirty="0" smtClean="0"/>
              <a:t> and </a:t>
            </a:r>
            <a:r>
              <a:rPr lang="en-US" b="1" dirty="0" smtClean="0"/>
              <a:t>luxury</a:t>
            </a:r>
            <a:r>
              <a:rPr lang="en-US" dirty="0" smtClean="0"/>
              <a:t> available. So, </a:t>
            </a:r>
            <a:r>
              <a:rPr lang="en-US" b="1" dirty="0" smtClean="0"/>
              <a:t>Bangalore</a:t>
            </a:r>
            <a:r>
              <a:rPr lang="en-US" dirty="0" smtClean="0"/>
              <a:t> is one among those cities in India where people dream to live. But most of the people doesn't know much about Bangalore and its Geography, and find a problem in finding a suitable area to live which has the minimum basic necessities within a specified radius limit.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Bangalore </a:t>
            </a:r>
            <a:r>
              <a:rPr lang="en-US" dirty="0" smtClean="0"/>
              <a:t>has a population of more than 1.25 </a:t>
            </a:r>
            <a:r>
              <a:rPr lang="en-US" dirty="0" err="1" smtClean="0"/>
              <a:t>Crore</a:t>
            </a:r>
            <a:r>
              <a:rPr lang="en-US" dirty="0" smtClean="0"/>
              <a:t>, and suffers a lot of traffic issues.</a:t>
            </a:r>
          </a:p>
          <a:p>
            <a:r>
              <a:rPr lang="en-US" dirty="0" smtClean="0"/>
              <a:t>And living here is dream and a challenge </a:t>
            </a:r>
            <a:r>
              <a:rPr lang="en-US" dirty="0" err="1" smtClean="0"/>
              <a:t>too.So</a:t>
            </a:r>
            <a:r>
              <a:rPr lang="en-US" dirty="0" smtClean="0"/>
              <a:t> its challenging job to find a area to which u will fit into.</a:t>
            </a:r>
          </a:p>
          <a:p>
            <a:r>
              <a:rPr lang="en-US" dirty="0" smtClean="0"/>
              <a:t>The main problem is that most of the people doesn't know much about Bangalore and find a problem in finding a suitable area to live which has the minimum basic necessities like </a:t>
            </a:r>
            <a:r>
              <a:rPr lang="en-US" dirty="0" err="1" smtClean="0"/>
              <a:t>Schools,Resturants,Cafes,Hospitals,Public</a:t>
            </a:r>
            <a:r>
              <a:rPr lang="en-US" dirty="0" smtClean="0"/>
              <a:t> </a:t>
            </a:r>
            <a:r>
              <a:rPr lang="en-US" dirty="0" err="1" smtClean="0"/>
              <a:t>Transport,Temples,Grocerry,Shops</a:t>
            </a:r>
            <a:r>
              <a:rPr lang="en-US" dirty="0" smtClean="0"/>
              <a:t> etc.., nearby.</a:t>
            </a:r>
          </a:p>
          <a:p>
            <a:r>
              <a:rPr lang="en-US" dirty="0" smtClean="0"/>
              <a:t>So, there needs a model which provides a list of locations that has all the above mentioned necessities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So the solution to the above problems is to use the </a:t>
            </a:r>
            <a:r>
              <a:rPr lang="en-US" dirty="0" err="1" smtClean="0"/>
              <a:t>geoloaction</a:t>
            </a:r>
            <a:r>
              <a:rPr lang="en-US" dirty="0" smtClean="0"/>
              <a:t> of different areas and find out an area with all the necessities mentioned above.</a:t>
            </a:r>
          </a:p>
          <a:p>
            <a:r>
              <a:rPr lang="en-US" dirty="0" smtClean="0"/>
              <a:t>And I hereby using the Data Science concept list out those </a:t>
            </a:r>
            <a:r>
              <a:rPr lang="en-US" dirty="0" err="1" smtClean="0"/>
              <a:t>ares</a:t>
            </a:r>
            <a:r>
              <a:rPr lang="en-US" dirty="0" smtClean="0"/>
              <a:t> that satisfy the predefined </a:t>
            </a:r>
            <a:r>
              <a:rPr lang="en-US" dirty="0" err="1" smtClean="0"/>
              <a:t>necessesities</a:t>
            </a:r>
            <a:r>
              <a:rPr lang="en-US" dirty="0" smtClean="0"/>
              <a:t> I mentioned above.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Target </a:t>
            </a:r>
            <a:r>
              <a:rPr lang="en-US" b="1" dirty="0" smtClean="0"/>
              <a:t>Audience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people with a dream to live in a IT &amp; </a:t>
            </a:r>
            <a:r>
              <a:rPr lang="en-US" dirty="0" err="1" smtClean="0"/>
              <a:t>Statup</a:t>
            </a:r>
            <a:r>
              <a:rPr lang="en-US" dirty="0" smtClean="0"/>
              <a:t> Capital of India - Bangalore. And who are in confused state of finding a good location in </a:t>
            </a:r>
            <a:r>
              <a:rPr lang="en-US" dirty="0" err="1" smtClean="0"/>
              <a:t>Banagalore</a:t>
            </a:r>
            <a:r>
              <a:rPr lang="en-US" dirty="0" smtClean="0"/>
              <a:t> that satisfies there basic </a:t>
            </a:r>
            <a:r>
              <a:rPr lang="en-US" dirty="0" err="1" smtClean="0"/>
              <a:t>recquirements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this would help them to find a better place of their choice in less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JSON File </a:t>
            </a:r>
            <a:r>
              <a:rPr lang="en-US" b="1" dirty="0" err="1" smtClean="0"/>
              <a:t>BBMP.GeoJSON</a:t>
            </a:r>
            <a:r>
              <a:rPr lang="en-US" dirty="0" smtClean="0"/>
              <a:t> which contains the list of different areas in the city - Bangalore and its </a:t>
            </a:r>
            <a:r>
              <a:rPr lang="en-US" dirty="0" err="1" smtClean="0"/>
              <a:t>Geoloaction,population,etc</a:t>
            </a:r>
            <a:r>
              <a:rPr lang="en-US" dirty="0" smtClean="0"/>
              <a:t>..,</a:t>
            </a:r>
          </a:p>
          <a:p>
            <a:r>
              <a:rPr lang="en-US" b="1" dirty="0" smtClean="0"/>
              <a:t>File </a:t>
            </a:r>
            <a:r>
              <a:rPr lang="en-US" b="1" dirty="0" err="1" smtClean="0"/>
              <a:t>Contais</a:t>
            </a:r>
            <a:r>
              <a:rPr lang="en-US" b="1" dirty="0" smtClean="0"/>
              <a:t> JSON objects with, </a:t>
            </a:r>
          </a:p>
          <a:p>
            <a:pPr lvl="1"/>
            <a:r>
              <a:rPr lang="en-US" dirty="0" smtClean="0"/>
              <a:t>Name of the area</a:t>
            </a:r>
          </a:p>
          <a:p>
            <a:pPr lvl="1"/>
            <a:r>
              <a:rPr lang="en-US" dirty="0" smtClean="0"/>
              <a:t>its </a:t>
            </a:r>
            <a:r>
              <a:rPr lang="en-US" dirty="0" err="1" smtClean="0"/>
              <a:t>lattitude</a:t>
            </a:r>
            <a:r>
              <a:rPr lang="en-US" dirty="0" smtClean="0"/>
              <a:t> &amp; longitude</a:t>
            </a:r>
          </a:p>
          <a:p>
            <a:pPr lvl="1"/>
            <a:r>
              <a:rPr lang="en-US" dirty="0" smtClean="0"/>
              <a:t>population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Foursquare API</a:t>
            </a:r>
            <a:r>
              <a:rPr lang="en-US" dirty="0" smtClean="0"/>
              <a:t> to get the details of venues of different Categories in the give </a:t>
            </a:r>
            <a:r>
              <a:rPr lang="en-US" dirty="0" err="1" smtClean="0"/>
              <a:t>geoloaction</a:t>
            </a:r>
            <a:r>
              <a:rPr lang="en-US" dirty="0" smtClean="0"/>
              <a:t> and radius limit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This API used to find out different categories of venues like, </a:t>
            </a:r>
          </a:p>
          <a:p>
            <a:r>
              <a:rPr lang="en-US" dirty="0" smtClean="0"/>
              <a:t>Schools</a:t>
            </a:r>
          </a:p>
          <a:p>
            <a:r>
              <a:rPr lang="en-US" dirty="0" err="1" smtClean="0"/>
              <a:t>Resturants</a:t>
            </a:r>
            <a:endParaRPr lang="en-US" dirty="0" smtClean="0"/>
          </a:p>
          <a:p>
            <a:r>
              <a:rPr lang="en-US" dirty="0" smtClean="0"/>
              <a:t>Parks</a:t>
            </a:r>
          </a:p>
          <a:p>
            <a:r>
              <a:rPr lang="en-US" dirty="0" smtClean="0"/>
              <a:t>Cafes</a:t>
            </a:r>
          </a:p>
          <a:p>
            <a:r>
              <a:rPr lang="en-US" dirty="0" smtClean="0"/>
              <a:t>Hospitals</a:t>
            </a:r>
          </a:p>
          <a:p>
            <a:r>
              <a:rPr lang="en-US" dirty="0" smtClean="0"/>
              <a:t>Public Transport</a:t>
            </a:r>
          </a:p>
          <a:p>
            <a:r>
              <a:rPr lang="en-US" dirty="0" smtClean="0"/>
              <a:t>Temples</a:t>
            </a:r>
          </a:p>
          <a:p>
            <a:r>
              <a:rPr lang="en-US" dirty="0" err="1" smtClean="0"/>
              <a:t>Grocerry</a:t>
            </a:r>
            <a:endParaRPr lang="en-US" dirty="0" smtClean="0"/>
          </a:p>
          <a:p>
            <a:r>
              <a:rPr lang="en-US" dirty="0" smtClean="0"/>
              <a:t>Shops etc..,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main component of the data is the different </a:t>
            </a:r>
            <a:r>
              <a:rPr lang="en-US" dirty="0" err="1" smtClean="0"/>
              <a:t>geolocation</a:t>
            </a:r>
            <a:r>
              <a:rPr lang="en-US" dirty="0" smtClean="0"/>
              <a:t> of the </a:t>
            </a:r>
            <a:r>
              <a:rPr lang="en-US" dirty="0" err="1" smtClean="0"/>
              <a:t>bangalore</a:t>
            </a:r>
            <a:r>
              <a:rPr lang="en-US" dirty="0" smtClean="0"/>
              <a:t> city.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Lattitude</a:t>
            </a:r>
            <a:r>
              <a:rPr lang="en-US" dirty="0" smtClean="0"/>
              <a:t> &amp; Longitude of the </a:t>
            </a:r>
            <a:r>
              <a:rPr lang="en-US" dirty="0" err="1" smtClean="0"/>
              <a:t>geolocation</a:t>
            </a:r>
            <a:r>
              <a:rPr lang="en-US" dirty="0" smtClean="0"/>
              <a:t> were taken</a:t>
            </a:r>
          </a:p>
          <a:p>
            <a:r>
              <a:rPr lang="en-US" dirty="0" smtClean="0"/>
              <a:t>Foursquare API Used to get all the categories of venues in a given location within 3 KM of radius</a:t>
            </a:r>
          </a:p>
          <a:p>
            <a:r>
              <a:rPr lang="en-US" dirty="0" smtClean="0"/>
              <a:t>Then a analysis is made to study the area</a:t>
            </a:r>
          </a:p>
          <a:p>
            <a:r>
              <a:rPr lang="en-US" dirty="0" smtClean="0"/>
              <a:t>Calculated the net Score of the area for having the </a:t>
            </a:r>
            <a:r>
              <a:rPr lang="en-US" dirty="0" err="1" smtClean="0"/>
              <a:t>recquirements</a:t>
            </a:r>
            <a:endParaRPr lang="en-US" dirty="0" smtClean="0"/>
          </a:p>
          <a:p>
            <a:r>
              <a:rPr lang="en-US" dirty="0" err="1" smtClean="0"/>
              <a:t>Clusttered</a:t>
            </a:r>
            <a:r>
              <a:rPr lang="en-US" dirty="0" smtClean="0"/>
              <a:t> the areas on the basis of their score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r>
              <a:rPr lang="en-US" dirty="0" smtClean="0"/>
              <a:t> - Box Plot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r>
              <a:rPr lang="en-US" dirty="0" smtClean="0"/>
              <a:t> - Map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	</a:t>
            </a:r>
            <a:endParaRPr lang="en-US" dirty="0"/>
          </a:p>
        </p:txBody>
      </p:sp>
      <p:pic>
        <p:nvPicPr>
          <p:cNvPr id="4" name="Content Placeholder 3" descr="Screenshot (58).png"/>
          <p:cNvPicPr>
            <a:picLocks noGrp="1" noChangeAspect="1"/>
          </p:cNvPicPr>
          <p:nvPr>
            <p:ph idx="1"/>
          </p:nvPr>
        </p:nvPicPr>
        <p:blipFill>
          <a:blip r:embed="rId2"/>
          <a:srcRect l="9760" t="22568" r="4350" b="9729"/>
          <a:stretch>
            <a:fillRect/>
          </a:stretch>
        </p:blipFill>
        <p:spPr>
          <a:xfrm>
            <a:off x="0" y="2057400"/>
            <a:ext cx="9112738" cy="4038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592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Battle Of Neighbourhood</vt:lpstr>
      <vt:lpstr>Introduction </vt:lpstr>
      <vt:lpstr>Business problem </vt:lpstr>
      <vt:lpstr>Solution</vt:lpstr>
      <vt:lpstr>Target Audience </vt:lpstr>
      <vt:lpstr>Data</vt:lpstr>
      <vt:lpstr>Data….</vt:lpstr>
      <vt:lpstr>Methodology</vt:lpstr>
      <vt:lpstr>Map </vt:lpstr>
      <vt:lpstr>Results </vt:lpstr>
      <vt:lpstr>Conclusion </vt:lpstr>
      <vt:lpstr>Final Result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</dc:title>
  <dc:creator>ಅಕ್ಷಯ್ . ಜಿ . ಜೆ</dc:creator>
  <cp:lastModifiedBy>Akshay G J</cp:lastModifiedBy>
  <cp:revision>1</cp:revision>
  <dcterms:created xsi:type="dcterms:W3CDTF">2006-08-16T00:00:00Z</dcterms:created>
  <dcterms:modified xsi:type="dcterms:W3CDTF">2019-08-07T17:09:55Z</dcterms:modified>
</cp:coreProperties>
</file>