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1"/>
  </p:notesMasterIdLst>
  <p:sldIdLst>
    <p:sldId id="256" r:id="rId2"/>
    <p:sldId id="320" r:id="rId3"/>
    <p:sldId id="332" r:id="rId4"/>
    <p:sldId id="321" r:id="rId5"/>
    <p:sldId id="322" r:id="rId6"/>
    <p:sldId id="323" r:id="rId7"/>
    <p:sldId id="314" r:id="rId8"/>
    <p:sldId id="316" r:id="rId9"/>
    <p:sldId id="315" r:id="rId10"/>
    <p:sldId id="331" r:id="rId11"/>
    <p:sldId id="325" r:id="rId12"/>
    <p:sldId id="326" r:id="rId13"/>
    <p:sldId id="324" r:id="rId14"/>
    <p:sldId id="327" r:id="rId15"/>
    <p:sldId id="263" r:id="rId16"/>
    <p:sldId id="264" r:id="rId17"/>
    <p:sldId id="328" r:id="rId18"/>
    <p:sldId id="329" r:id="rId19"/>
    <p:sldId id="330" r:id="rId20"/>
  </p:sldIdLst>
  <p:sldSz cx="9144000" cy="5143500" type="screen16x9"/>
  <p:notesSz cx="6858000" cy="9144000"/>
  <p:embeddedFontLst>
    <p:embeddedFont>
      <p:font typeface="Alegreya Sans SC" pitchFamily="2" charset="0"/>
      <p:regular r:id="rId22"/>
      <p:bold r:id="rId23"/>
      <p:italic r:id="rId24"/>
      <p:boldItalic r:id="rId25"/>
    </p:embeddedFont>
    <p:embeddedFont>
      <p:font typeface="Oswald" pitchFamily="2" charset="77"/>
      <p:regular r:id="rId26"/>
      <p:bold r:id="rId27"/>
    </p:embeddedFont>
    <p:embeddedFont>
      <p:font typeface="Quicksand" pitchFamily="2" charset="77"/>
      <p:regular r:id="rId28"/>
      <p:bold r:id="rId29"/>
    </p:embeddedFont>
    <p:embeddedFont>
      <p:font typeface="Quire Sans" panose="020B0502040400020003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05784F-873E-4B30-9893-A117104017AA}">
  <a:tblStyle styleId="{BC05784F-873E-4B30-9893-A117104017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37" d="100"/>
          <a:sy n="137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9a061e58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c9a061e58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c9a061e58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c9a061e58f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ca9172c81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ca9172c81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2325" y="415575"/>
            <a:ext cx="7250400" cy="16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57675" y="4243825"/>
            <a:ext cx="4162500" cy="360300"/>
          </a:xfrm>
          <a:prstGeom prst="rect">
            <a:avLst/>
          </a:prstGeom>
          <a:solidFill>
            <a:srgbClr val="673B31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13750" y="3408454"/>
            <a:ext cx="1180500" cy="10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BEB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-113750" y="3648919"/>
            <a:ext cx="1180500" cy="10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BEB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13750" y="3889384"/>
            <a:ext cx="1180500" cy="10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BEB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-113750" y="4129848"/>
            <a:ext cx="1180500" cy="10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BEB"/>
              </a:solidFill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113750" y="2927525"/>
            <a:ext cx="1180500" cy="10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BEB"/>
              </a:solidFill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113750" y="3167990"/>
            <a:ext cx="1180500" cy="10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FBEB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555138" y="2858995"/>
            <a:ext cx="25653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2027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555138" y="3285750"/>
            <a:ext cx="25653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5023588" y="2858995"/>
            <a:ext cx="25653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2027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swald"/>
              <a:buNone/>
              <a:defRPr sz="18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5023588" y="3285750"/>
            <a:ext cx="25653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13225" y="41300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-585875" y="-743150"/>
            <a:ext cx="2565300" cy="2565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179433" y="3190875"/>
            <a:ext cx="425100" cy="1796700"/>
            <a:chOff x="484233" y="3190875"/>
            <a:chExt cx="425100" cy="17967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484233" y="4562475"/>
              <a:ext cx="425100" cy="425100"/>
            </a:xfrm>
            <a:prstGeom prst="ellipse">
              <a:avLst/>
            </a:prstGeom>
            <a:solidFill>
              <a:srgbClr val="FDF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 flipH="1">
              <a:off x="484233" y="3876675"/>
              <a:ext cx="425100" cy="425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59726"/>
                </a:solidFill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 rot="10800000" flipH="1">
              <a:off x="484233" y="3190875"/>
              <a:ext cx="425100" cy="425100"/>
            </a:xfrm>
            <a:prstGeom prst="ellipse">
              <a:avLst/>
            </a:prstGeom>
            <a:solidFill>
              <a:srgbClr val="62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5"/>
          <p:cNvGrpSpPr/>
          <p:nvPr/>
        </p:nvGrpSpPr>
        <p:grpSpPr>
          <a:xfrm>
            <a:off x="8287100" y="2744123"/>
            <a:ext cx="1180500" cy="1311223"/>
            <a:chOff x="8287100" y="2744123"/>
            <a:chExt cx="1180500" cy="1311223"/>
          </a:xfrm>
        </p:grpSpPr>
        <p:sp>
          <p:nvSpPr>
            <p:cNvPr id="52" name="Google Shape;52;p5"/>
            <p:cNvSpPr/>
            <p:nvPr/>
          </p:nvSpPr>
          <p:spPr>
            <a:xfrm flipH="1">
              <a:off x="8287100" y="3225052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>
              <a:off x="8287100" y="3465517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flipH="1">
              <a:off x="8287100" y="3705981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8287100" y="3946446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>
              <a:off x="8287100" y="2744123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8287100" y="2984587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4664075" y="1433375"/>
            <a:ext cx="3575100" cy="29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425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713225" y="41300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9pPr>
          </a:lstStyle>
          <a:p>
            <a:endParaRPr/>
          </a:p>
        </p:txBody>
      </p:sp>
      <p:grpSp>
        <p:nvGrpSpPr>
          <p:cNvPr id="72" name="Google Shape;72;p7"/>
          <p:cNvGrpSpPr/>
          <p:nvPr/>
        </p:nvGrpSpPr>
        <p:grpSpPr>
          <a:xfrm>
            <a:off x="8544475" y="3133525"/>
            <a:ext cx="1180500" cy="1311223"/>
            <a:chOff x="-94700" y="3308525"/>
            <a:chExt cx="1180500" cy="1311223"/>
          </a:xfrm>
        </p:grpSpPr>
        <p:sp>
          <p:nvSpPr>
            <p:cNvPr id="73" name="Google Shape;73;p7"/>
            <p:cNvSpPr/>
            <p:nvPr/>
          </p:nvSpPr>
          <p:spPr>
            <a:xfrm>
              <a:off x="-94700" y="3789454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-94700" y="4029919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-94700" y="4270384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-94700" y="4510848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-94700" y="3308525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-94700" y="3548990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>
            <a:spLocks noGrp="1"/>
          </p:cNvSpPr>
          <p:nvPr>
            <p:ph type="subTitle" idx="1"/>
          </p:nvPr>
        </p:nvSpPr>
        <p:spPr>
          <a:xfrm>
            <a:off x="1329425" y="1489978"/>
            <a:ext cx="2349600" cy="806100"/>
          </a:xfrm>
          <a:prstGeom prst="rect">
            <a:avLst/>
          </a:prstGeom>
        </p:spPr>
        <p:txBody>
          <a:bodyPr spcFirstLastPara="1" wrap="square" lIns="91425" tIns="126000" rIns="91425" bIns="0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25" name="Google Shape;325;p29"/>
          <p:cNvSpPr txBox="1">
            <a:spLocks noGrp="1"/>
          </p:cNvSpPr>
          <p:nvPr>
            <p:ph type="subTitle" idx="2"/>
          </p:nvPr>
        </p:nvSpPr>
        <p:spPr>
          <a:xfrm>
            <a:off x="1329425" y="2703101"/>
            <a:ext cx="2349600" cy="806100"/>
          </a:xfrm>
          <a:prstGeom prst="rect">
            <a:avLst/>
          </a:prstGeom>
        </p:spPr>
        <p:txBody>
          <a:bodyPr spcFirstLastPara="1" wrap="square" lIns="91425" tIns="126000" rIns="91425" bIns="0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26" name="Google Shape;326;p29"/>
          <p:cNvSpPr txBox="1">
            <a:spLocks noGrp="1"/>
          </p:cNvSpPr>
          <p:nvPr>
            <p:ph type="subTitle" idx="3"/>
          </p:nvPr>
        </p:nvSpPr>
        <p:spPr>
          <a:xfrm>
            <a:off x="1329425" y="3916225"/>
            <a:ext cx="2349600" cy="806100"/>
          </a:xfrm>
          <a:prstGeom prst="rect">
            <a:avLst/>
          </a:prstGeom>
        </p:spPr>
        <p:txBody>
          <a:bodyPr spcFirstLastPara="1" wrap="square" lIns="91425" tIns="126000" rIns="91425" bIns="0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27" name="Google Shape;327;p29"/>
          <p:cNvSpPr txBox="1">
            <a:spLocks noGrp="1"/>
          </p:cNvSpPr>
          <p:nvPr>
            <p:ph type="ctrTitle"/>
          </p:nvPr>
        </p:nvSpPr>
        <p:spPr>
          <a:xfrm>
            <a:off x="713225" y="1126975"/>
            <a:ext cx="29658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29"/>
          <p:cNvSpPr txBox="1">
            <a:spLocks noGrp="1"/>
          </p:cNvSpPr>
          <p:nvPr>
            <p:ph type="ctrTitle" idx="4"/>
          </p:nvPr>
        </p:nvSpPr>
        <p:spPr>
          <a:xfrm>
            <a:off x="713225" y="2341475"/>
            <a:ext cx="29658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29"/>
          <p:cNvSpPr txBox="1">
            <a:spLocks noGrp="1"/>
          </p:cNvSpPr>
          <p:nvPr>
            <p:ph type="ctrTitle" idx="5"/>
          </p:nvPr>
        </p:nvSpPr>
        <p:spPr>
          <a:xfrm>
            <a:off x="713225" y="3556000"/>
            <a:ext cx="29658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4923F"/>
              </a:buClr>
              <a:buSzPts val="1200"/>
              <a:buNone/>
              <a:defRPr sz="1200">
                <a:solidFill>
                  <a:srgbClr val="44923F"/>
                </a:solidFill>
              </a:defRPr>
            </a:lvl9pPr>
          </a:lstStyle>
          <a:p>
            <a:endParaRPr/>
          </a:p>
        </p:txBody>
      </p:sp>
      <p:sp>
        <p:nvSpPr>
          <p:cNvPr id="330" name="Google Shape;330;p29"/>
          <p:cNvSpPr txBox="1">
            <a:spLocks noGrp="1"/>
          </p:cNvSpPr>
          <p:nvPr>
            <p:ph type="title" idx="6"/>
          </p:nvPr>
        </p:nvSpPr>
        <p:spPr>
          <a:xfrm>
            <a:off x="713225" y="41300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3000">
                <a:latin typeface="Alegreya Sans SC"/>
                <a:ea typeface="Alegreya Sans SC"/>
                <a:cs typeface="Alegreya Sans SC"/>
                <a:sym typeface="Alegreya Sans SC"/>
              </a:defRPr>
            </a:lvl9pPr>
          </a:lstStyle>
          <a:p>
            <a:endParaRPr/>
          </a:p>
        </p:txBody>
      </p:sp>
      <p:grpSp>
        <p:nvGrpSpPr>
          <p:cNvPr id="331" name="Google Shape;331;p29"/>
          <p:cNvGrpSpPr/>
          <p:nvPr/>
        </p:nvGrpSpPr>
        <p:grpSpPr>
          <a:xfrm>
            <a:off x="179433" y="114300"/>
            <a:ext cx="425100" cy="1796700"/>
            <a:chOff x="484233" y="3190875"/>
            <a:chExt cx="425100" cy="1796700"/>
          </a:xfrm>
        </p:grpSpPr>
        <p:sp>
          <p:nvSpPr>
            <p:cNvPr id="332" name="Google Shape;332;p29"/>
            <p:cNvSpPr/>
            <p:nvPr/>
          </p:nvSpPr>
          <p:spPr>
            <a:xfrm rot="10800000" flipH="1">
              <a:off x="484233" y="4562475"/>
              <a:ext cx="425100" cy="425100"/>
            </a:xfrm>
            <a:prstGeom prst="ellipse">
              <a:avLst/>
            </a:prstGeom>
            <a:solidFill>
              <a:srgbClr val="FDF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 rot="10800000" flipH="1">
              <a:off x="484233" y="3876675"/>
              <a:ext cx="425100" cy="425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59726"/>
                </a:solidFill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 rot="10800000" flipH="1">
              <a:off x="484233" y="3190875"/>
              <a:ext cx="425100" cy="425100"/>
            </a:xfrm>
            <a:prstGeom prst="ellipse">
              <a:avLst/>
            </a:prstGeom>
            <a:solidFill>
              <a:srgbClr val="62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29"/>
          <p:cNvGrpSpPr/>
          <p:nvPr/>
        </p:nvGrpSpPr>
        <p:grpSpPr>
          <a:xfrm>
            <a:off x="8430725" y="1249323"/>
            <a:ext cx="1180500" cy="1311223"/>
            <a:chOff x="8287100" y="2744123"/>
            <a:chExt cx="1180500" cy="1311223"/>
          </a:xfrm>
        </p:grpSpPr>
        <p:sp>
          <p:nvSpPr>
            <p:cNvPr id="336" name="Google Shape;336;p29"/>
            <p:cNvSpPr/>
            <p:nvPr/>
          </p:nvSpPr>
          <p:spPr>
            <a:xfrm flipH="1">
              <a:off x="8287100" y="3225052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 flipH="1">
              <a:off x="8287100" y="3465517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 flipH="1">
              <a:off x="8287100" y="3705981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 flipH="1">
              <a:off x="8287100" y="3946446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 flipH="1">
              <a:off x="8287100" y="2744123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 flipH="1">
              <a:off x="8287100" y="2984587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/>
          <p:nvPr/>
        </p:nvSpPr>
        <p:spPr>
          <a:xfrm flipH="1">
            <a:off x="7137625" y="2926075"/>
            <a:ext cx="2568300" cy="256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34"/>
          <p:cNvGrpSpPr/>
          <p:nvPr/>
        </p:nvGrpSpPr>
        <p:grpSpPr>
          <a:xfrm flipH="1">
            <a:off x="-225025" y="1660700"/>
            <a:ext cx="1180500" cy="1768423"/>
            <a:chOff x="8220625" y="1660700"/>
            <a:chExt cx="1180500" cy="1768423"/>
          </a:xfrm>
        </p:grpSpPr>
        <p:sp>
          <p:nvSpPr>
            <p:cNvPr id="408" name="Google Shape;408;p34"/>
            <p:cNvSpPr/>
            <p:nvPr/>
          </p:nvSpPr>
          <p:spPr>
            <a:xfrm>
              <a:off x="8220625" y="2134850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8220625" y="2371924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8220625" y="2608999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8220625" y="2846074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8220625" y="1660700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8220625" y="1897775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8220625" y="3083149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8220625" y="3320223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</p:grpSp>
      <p:grpSp>
        <p:nvGrpSpPr>
          <p:cNvPr id="416" name="Google Shape;416;p34"/>
          <p:cNvGrpSpPr/>
          <p:nvPr/>
        </p:nvGrpSpPr>
        <p:grpSpPr>
          <a:xfrm flipH="1">
            <a:off x="8195125" y="66675"/>
            <a:ext cx="425100" cy="1796700"/>
            <a:chOff x="555875" y="66675"/>
            <a:chExt cx="425100" cy="1796700"/>
          </a:xfrm>
        </p:grpSpPr>
        <p:sp>
          <p:nvSpPr>
            <p:cNvPr id="417" name="Google Shape;417;p34"/>
            <p:cNvSpPr/>
            <p:nvPr/>
          </p:nvSpPr>
          <p:spPr>
            <a:xfrm>
              <a:off x="555875" y="66675"/>
              <a:ext cx="425100" cy="425100"/>
            </a:xfrm>
            <a:prstGeom prst="ellipse">
              <a:avLst/>
            </a:prstGeom>
            <a:solidFill>
              <a:srgbClr val="FDF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555875" y="752475"/>
              <a:ext cx="425100" cy="425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59726"/>
                </a:solidFill>
              </a:endParaRPr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555875" y="1438275"/>
              <a:ext cx="425100" cy="425100"/>
            </a:xfrm>
            <a:prstGeom prst="ellipse">
              <a:avLst/>
            </a:prstGeom>
            <a:solidFill>
              <a:srgbClr val="62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/>
          <p:nvPr/>
        </p:nvSpPr>
        <p:spPr>
          <a:xfrm rot="10800000" flipH="1">
            <a:off x="-606025" y="-1304925"/>
            <a:ext cx="2568300" cy="256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35"/>
          <p:cNvGrpSpPr/>
          <p:nvPr/>
        </p:nvGrpSpPr>
        <p:grpSpPr>
          <a:xfrm rot="10800000" flipH="1">
            <a:off x="8144425" y="760327"/>
            <a:ext cx="1180500" cy="1768423"/>
            <a:chOff x="8220625" y="1660700"/>
            <a:chExt cx="1180500" cy="1768423"/>
          </a:xfrm>
        </p:grpSpPr>
        <p:sp>
          <p:nvSpPr>
            <p:cNvPr id="423" name="Google Shape;423;p35"/>
            <p:cNvSpPr/>
            <p:nvPr/>
          </p:nvSpPr>
          <p:spPr>
            <a:xfrm>
              <a:off x="8220625" y="2134850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8220625" y="2371924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8220625" y="2608999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8220625" y="2846074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8220625" y="1660700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8220625" y="1897775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8220625" y="3083149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8220625" y="3320223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</p:grpSp>
      <p:grpSp>
        <p:nvGrpSpPr>
          <p:cNvPr id="431" name="Google Shape;431;p35"/>
          <p:cNvGrpSpPr/>
          <p:nvPr/>
        </p:nvGrpSpPr>
        <p:grpSpPr>
          <a:xfrm rot="10800000" flipH="1">
            <a:off x="479675" y="2326075"/>
            <a:ext cx="425100" cy="1796700"/>
            <a:chOff x="555875" y="66675"/>
            <a:chExt cx="425100" cy="1796700"/>
          </a:xfrm>
        </p:grpSpPr>
        <p:sp>
          <p:nvSpPr>
            <p:cNvPr id="432" name="Google Shape;432;p35"/>
            <p:cNvSpPr/>
            <p:nvPr/>
          </p:nvSpPr>
          <p:spPr>
            <a:xfrm>
              <a:off x="555875" y="66675"/>
              <a:ext cx="425100" cy="425100"/>
            </a:xfrm>
            <a:prstGeom prst="ellipse">
              <a:avLst/>
            </a:prstGeom>
            <a:solidFill>
              <a:srgbClr val="FDF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555875" y="752475"/>
              <a:ext cx="425100" cy="425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59726"/>
                </a:solidFill>
              </a:endParaRPr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555875" y="1438275"/>
              <a:ext cx="425100" cy="425100"/>
            </a:xfrm>
            <a:prstGeom prst="ellipse">
              <a:avLst/>
            </a:prstGeom>
            <a:solidFill>
              <a:srgbClr val="62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/>
          <p:nvPr/>
        </p:nvSpPr>
        <p:spPr>
          <a:xfrm rot="10800000">
            <a:off x="7185250" y="-619125"/>
            <a:ext cx="2568300" cy="256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36"/>
          <p:cNvGrpSpPr/>
          <p:nvPr/>
        </p:nvGrpSpPr>
        <p:grpSpPr>
          <a:xfrm rot="10800000">
            <a:off x="-177400" y="1446127"/>
            <a:ext cx="1180500" cy="1768423"/>
            <a:chOff x="8220625" y="1660700"/>
            <a:chExt cx="1180500" cy="1768423"/>
          </a:xfrm>
        </p:grpSpPr>
        <p:sp>
          <p:nvSpPr>
            <p:cNvPr id="438" name="Google Shape;438;p36"/>
            <p:cNvSpPr/>
            <p:nvPr/>
          </p:nvSpPr>
          <p:spPr>
            <a:xfrm>
              <a:off x="8220625" y="2134850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8220625" y="2371924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8220625" y="2608999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220625" y="2846074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8220625" y="1660700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8220625" y="1897775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8220625" y="3083149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8220625" y="3320223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</p:grpSp>
      <p:grpSp>
        <p:nvGrpSpPr>
          <p:cNvPr id="446" name="Google Shape;446;p36"/>
          <p:cNvGrpSpPr/>
          <p:nvPr/>
        </p:nvGrpSpPr>
        <p:grpSpPr>
          <a:xfrm rot="10800000">
            <a:off x="8242750" y="3011875"/>
            <a:ext cx="425100" cy="1796700"/>
            <a:chOff x="555875" y="66675"/>
            <a:chExt cx="425100" cy="1796700"/>
          </a:xfrm>
        </p:grpSpPr>
        <p:sp>
          <p:nvSpPr>
            <p:cNvPr id="447" name="Google Shape;447;p36"/>
            <p:cNvSpPr/>
            <p:nvPr/>
          </p:nvSpPr>
          <p:spPr>
            <a:xfrm>
              <a:off x="555875" y="66675"/>
              <a:ext cx="425100" cy="425100"/>
            </a:xfrm>
            <a:prstGeom prst="ellipse">
              <a:avLst/>
            </a:prstGeom>
            <a:solidFill>
              <a:srgbClr val="FDF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555875" y="752475"/>
              <a:ext cx="425100" cy="425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59726"/>
                </a:solidFill>
              </a:endParaRPr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555875" y="1438275"/>
              <a:ext cx="425100" cy="425100"/>
            </a:xfrm>
            <a:prstGeom prst="ellipse">
              <a:avLst/>
            </a:prstGeom>
            <a:solidFill>
              <a:srgbClr val="62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4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"/>
          <p:cNvSpPr/>
          <p:nvPr/>
        </p:nvSpPr>
        <p:spPr>
          <a:xfrm>
            <a:off x="7252100" y="3488050"/>
            <a:ext cx="2568300" cy="256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37"/>
          <p:cNvGrpSpPr/>
          <p:nvPr/>
        </p:nvGrpSpPr>
        <p:grpSpPr>
          <a:xfrm>
            <a:off x="8449225" y="136700"/>
            <a:ext cx="1180500" cy="1768423"/>
            <a:chOff x="8220625" y="1660700"/>
            <a:chExt cx="1180500" cy="1768423"/>
          </a:xfrm>
        </p:grpSpPr>
        <p:sp>
          <p:nvSpPr>
            <p:cNvPr id="453" name="Google Shape;453;p37"/>
            <p:cNvSpPr/>
            <p:nvPr/>
          </p:nvSpPr>
          <p:spPr>
            <a:xfrm>
              <a:off x="8220625" y="2134850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8220625" y="2371924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8220625" y="2608999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8220625" y="2846074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8220625" y="1660700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8220625" y="1897775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8220625" y="3083149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8220625" y="3320223"/>
              <a:ext cx="1180500" cy="10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DFBEB"/>
                </a:solidFill>
              </a:endParaRPr>
            </a:p>
          </p:txBody>
        </p:sp>
      </p:grpSp>
      <p:grpSp>
        <p:nvGrpSpPr>
          <p:cNvPr id="461" name="Google Shape;461;p37"/>
          <p:cNvGrpSpPr/>
          <p:nvPr/>
        </p:nvGrpSpPr>
        <p:grpSpPr>
          <a:xfrm>
            <a:off x="289175" y="1495425"/>
            <a:ext cx="425100" cy="1796700"/>
            <a:chOff x="555875" y="66675"/>
            <a:chExt cx="425100" cy="1796700"/>
          </a:xfrm>
        </p:grpSpPr>
        <p:sp>
          <p:nvSpPr>
            <p:cNvPr id="462" name="Google Shape;462;p37"/>
            <p:cNvSpPr/>
            <p:nvPr/>
          </p:nvSpPr>
          <p:spPr>
            <a:xfrm>
              <a:off x="555875" y="66675"/>
              <a:ext cx="425100" cy="425100"/>
            </a:xfrm>
            <a:prstGeom prst="ellipse">
              <a:avLst/>
            </a:prstGeom>
            <a:solidFill>
              <a:srgbClr val="FDF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555875" y="752475"/>
              <a:ext cx="425100" cy="425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59726"/>
                </a:solidFill>
              </a:endParaRPr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555875" y="1438275"/>
              <a:ext cx="425100" cy="425100"/>
            </a:xfrm>
            <a:prstGeom prst="ellipse">
              <a:avLst/>
            </a:prstGeom>
            <a:solidFill>
              <a:srgbClr val="62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673B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swald"/>
              <a:buNone/>
              <a:defRPr sz="2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Quicksand"/>
              <a:buChar char="●"/>
              <a:defRPr sz="18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icksand"/>
              <a:buChar char="○"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icksand"/>
              <a:buChar char="■"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icksand"/>
              <a:buChar char="●"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icksand"/>
              <a:buChar char="○"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icksand"/>
              <a:buChar char="■"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icksand"/>
              <a:buChar char="●"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icksand"/>
              <a:buChar char="○"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Quicksand"/>
              <a:buChar char="■"/>
              <a:defRPr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75" r:id="rId5"/>
    <p:sldLayoutId id="2147483680" r:id="rId6"/>
    <p:sldLayoutId id="2147483681" r:id="rId7"/>
    <p:sldLayoutId id="2147483682" r:id="rId8"/>
    <p:sldLayoutId id="2147483683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B31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40"/>
          <p:cNvPicPr preferRelativeResize="0"/>
          <p:nvPr/>
        </p:nvPicPr>
        <p:blipFill rotWithShape="1">
          <a:blip r:embed="rId3">
            <a:alphaModFix/>
          </a:blip>
          <a:srcRect l="8440" t="27638" r="13330" b="15009"/>
          <a:stretch/>
        </p:blipFill>
        <p:spPr>
          <a:xfrm>
            <a:off x="1266825" y="1647825"/>
            <a:ext cx="7153274" cy="3495673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0"/>
          <p:cNvSpPr txBox="1">
            <a:spLocks noGrp="1"/>
          </p:cNvSpPr>
          <p:nvPr>
            <p:ph type="ctrTitle"/>
          </p:nvPr>
        </p:nvSpPr>
        <p:spPr>
          <a:xfrm>
            <a:off x="1132325" y="415575"/>
            <a:ext cx="7250400" cy="16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chemeClr val="dk2"/>
                </a:solidFill>
              </a:rPr>
              <a:t>UNITED NATIONS' SUSTAINABLE</a:t>
            </a:r>
            <a:r>
              <a:rPr lang="en" sz="3700" dirty="0">
                <a:solidFill>
                  <a:schemeClr val="dk2"/>
                </a:solidFill>
              </a:rPr>
              <a:t> </a:t>
            </a:r>
            <a:r>
              <a:rPr lang="en" sz="5900" dirty="0">
                <a:solidFill>
                  <a:schemeClr val="dk1"/>
                </a:solidFill>
              </a:rPr>
              <a:t>DEVELOPMENT GOALS</a:t>
            </a:r>
            <a:endParaRPr sz="59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C97981-55C9-FC66-313C-C0E98FAF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38" y="1398144"/>
            <a:ext cx="3575100" cy="2921204"/>
          </a:xfrm>
        </p:spPr>
        <p:txBody>
          <a:bodyPr/>
          <a:lstStyle/>
          <a:p>
            <a:r>
              <a:rPr lang="en-US" dirty="0"/>
              <a:t>In addition, people with higher education earn more than those without education who work longer hours.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F6F92A-38F5-CD15-E2D9-715923DC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1DC1DEE-6DD2-40F1-999C-589DBC49B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56" y="1063690"/>
            <a:ext cx="5100968" cy="378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5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A2A236-1237-970F-EE96-07613307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Analysis on Effect of Education on Poverty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001AFDE-339B-9483-0CCD-8F894951A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2" y="1617741"/>
            <a:ext cx="4187436" cy="3112756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07EED6D-3A40-72EF-581B-34DEFD038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75" y="1606158"/>
            <a:ext cx="4187436" cy="311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6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CCA044-075B-55FE-D2A3-E0F2570AE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83" y="1358731"/>
            <a:ext cx="3575100" cy="2924100"/>
          </a:xfrm>
        </p:spPr>
        <p:txBody>
          <a:bodyPr>
            <a:normAutofit lnSpcReduction="10000"/>
          </a:bodyPr>
          <a:lstStyle/>
          <a:p>
            <a:pPr marL="31750" indent="0" algn="ctr">
              <a:buNone/>
            </a:pPr>
            <a:r>
              <a:rPr lang="en-US" sz="2000" b="1" u="sng" dirty="0">
                <a:latin typeface="Quire Sans" panose="020B0502040400020003" pitchFamily="34" charset="0"/>
                <a:cs typeface="Quire Sans" panose="020B0502040400020003" pitchFamily="34" charset="0"/>
              </a:rPr>
              <a:t>Educated Countries</a:t>
            </a:r>
          </a:p>
          <a:p>
            <a:endParaRPr lang="en-US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In some of these countries Education is compulsory.</a:t>
            </a:r>
          </a:p>
          <a:p>
            <a:endParaRPr lang="en-US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Some have higher budget on the education system and is regulated by the state</a:t>
            </a:r>
          </a:p>
          <a:p>
            <a:endParaRPr lang="en-US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These countries consider education as the nation’s greatest resource.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9B7AB1-D301-4594-91EA-E1A46F8E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What should we learn from these countries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AE369-8651-4113-AE58-C945E5AB1BAE}"/>
              </a:ext>
            </a:extLst>
          </p:cNvPr>
          <p:cNvSpPr txBox="1"/>
          <p:nvPr/>
        </p:nvSpPr>
        <p:spPr>
          <a:xfrm>
            <a:off x="5047619" y="1358731"/>
            <a:ext cx="34336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Least Educated Countries</a:t>
            </a:r>
          </a:p>
          <a:p>
            <a:endParaRPr lang="en-US" sz="2000" dirty="0">
              <a:solidFill>
                <a:schemeClr val="bg2"/>
              </a:solidFill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On the other-hand some of these countries have prolonged violence.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Food insecurity pushes more people into poverty.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No social awareness amongst the people on the </a:t>
            </a:r>
            <a:r>
              <a:rPr lang="en-US" sz="1600" dirty="0" err="1">
                <a:solidFill>
                  <a:schemeClr val="bg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benfits</a:t>
            </a:r>
            <a:r>
              <a:rPr lang="en-US" sz="1600" dirty="0">
                <a:solidFill>
                  <a:schemeClr val="bg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 of education</a:t>
            </a:r>
          </a:p>
        </p:txBody>
      </p:sp>
    </p:spTree>
    <p:extLst>
      <p:ext uri="{BB962C8B-B14F-4D97-AF65-F5344CB8AC3E}">
        <p14:creationId xmlns:p14="http://schemas.microsoft.com/office/powerpoint/2010/main" val="60175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B94851-7255-19CE-81DD-9D61D53BA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952" y="1284085"/>
            <a:ext cx="7801624" cy="2924100"/>
          </a:xfrm>
        </p:spPr>
        <p:txBody>
          <a:bodyPr/>
          <a:lstStyle/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People should be educated about the benefits of higher education and how it can lift them out of poverty through awareness camps.</a:t>
            </a:r>
          </a:p>
          <a:p>
            <a:pPr marL="31750" indent="0">
              <a:buNone/>
            </a:pPr>
            <a:endParaRPr lang="en-US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The perception of higher education being a luxury for developed countries needs to be changed</a:t>
            </a:r>
          </a:p>
          <a:p>
            <a:endParaRPr lang="en-US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Students who wish to pursue higher education should have access to free education, and various scholarships must be introduced to enable this.</a:t>
            </a:r>
          </a:p>
          <a:p>
            <a:endParaRPr lang="en-US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We should make people aware of the many free resources that are available for education today and give them access to the internet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363417-2E2D-0D11-D996-E392DBD1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What actions can be taken</a:t>
            </a:r>
          </a:p>
        </p:txBody>
      </p:sp>
    </p:spTree>
    <p:extLst>
      <p:ext uri="{BB962C8B-B14F-4D97-AF65-F5344CB8AC3E}">
        <p14:creationId xmlns:p14="http://schemas.microsoft.com/office/powerpoint/2010/main" val="9950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2FC7C-EDC7-A152-E951-A85EABCAB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539" y="1396053"/>
            <a:ext cx="7648185" cy="2924100"/>
          </a:xfrm>
        </p:spPr>
        <p:txBody>
          <a:bodyPr/>
          <a:lstStyle/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Education has a positive correlation with poverty.</a:t>
            </a:r>
          </a:p>
          <a:p>
            <a:endParaRPr lang="en-US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Health care, sanitation, and sustainable living will be made more evident through education</a:t>
            </a:r>
          </a:p>
          <a:p>
            <a:endParaRPr lang="en-US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People will be more aware about gender inequalities.</a:t>
            </a:r>
          </a:p>
          <a:p>
            <a:endParaRPr lang="en-US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We can achieve food security and people will also be aware of the basic food nutrition.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175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88D528-A76C-C9BE-7507-B825128D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How will this help</a:t>
            </a:r>
          </a:p>
        </p:txBody>
      </p:sp>
    </p:spTree>
    <p:extLst>
      <p:ext uri="{BB962C8B-B14F-4D97-AF65-F5344CB8AC3E}">
        <p14:creationId xmlns:p14="http://schemas.microsoft.com/office/powerpoint/2010/main" val="694120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7"/>
          <p:cNvSpPr txBox="1">
            <a:spLocks noGrp="1"/>
          </p:cNvSpPr>
          <p:nvPr>
            <p:ph type="subTitle" idx="1"/>
          </p:nvPr>
        </p:nvSpPr>
        <p:spPr>
          <a:xfrm>
            <a:off x="1555138" y="2858995"/>
            <a:ext cx="25653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2800" dirty="0"/>
              <a:t>Male</a:t>
            </a:r>
            <a:endParaRPr sz="2800" dirty="0"/>
          </a:p>
        </p:txBody>
      </p:sp>
      <p:sp>
        <p:nvSpPr>
          <p:cNvPr id="575" name="Google Shape;575;p47"/>
          <p:cNvSpPr txBox="1">
            <a:spLocks noGrp="1"/>
          </p:cNvSpPr>
          <p:nvPr>
            <p:ph type="subTitle" idx="3"/>
          </p:nvPr>
        </p:nvSpPr>
        <p:spPr>
          <a:xfrm>
            <a:off x="5023588" y="2858995"/>
            <a:ext cx="25653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2800" dirty="0"/>
              <a:t>Women</a:t>
            </a:r>
            <a:endParaRPr sz="2800" dirty="0"/>
          </a:p>
        </p:txBody>
      </p:sp>
      <p:sp>
        <p:nvSpPr>
          <p:cNvPr id="577" name="Google Shape;577;p47"/>
          <p:cNvSpPr txBox="1">
            <a:spLocks noGrp="1"/>
          </p:cNvSpPr>
          <p:nvPr>
            <p:ph type="title"/>
          </p:nvPr>
        </p:nvSpPr>
        <p:spPr>
          <a:xfrm>
            <a:off x="713225" y="41300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The goal of </a:t>
            </a:r>
            <a:r>
              <a:rPr lang="en" dirty="0">
                <a:latin typeface="Quire Sans" panose="020B0502040400020003" pitchFamily="34" charset="0"/>
                <a:cs typeface="Quire Sans" panose="020B0502040400020003" pitchFamily="34" charset="0"/>
              </a:rPr>
              <a:t>GENDER</a:t>
            </a:r>
            <a:r>
              <a:rPr lang="en" dirty="0">
                <a:solidFill>
                  <a:schemeClr val="accent3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 </a:t>
            </a:r>
            <a:r>
              <a:rPr lang="en" dirty="0">
                <a:latin typeface="Quire Sans" panose="020B0502040400020003" pitchFamily="34" charset="0"/>
                <a:cs typeface="Quire Sans" panose="020B0502040400020003" pitchFamily="34" charset="0"/>
              </a:rPr>
              <a:t>EQUALITY </a:t>
            </a:r>
            <a:r>
              <a:rPr lang="en" dirty="0">
                <a:solidFill>
                  <a:schemeClr val="bg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will also be impacted</a:t>
            </a:r>
            <a:endParaRPr dirty="0">
              <a:solidFill>
                <a:schemeClr val="bg2"/>
              </a:solidFill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grpSp>
        <p:nvGrpSpPr>
          <p:cNvPr id="578" name="Google Shape;578;p47"/>
          <p:cNvGrpSpPr/>
          <p:nvPr/>
        </p:nvGrpSpPr>
        <p:grpSpPr>
          <a:xfrm rot="800448">
            <a:off x="5631205" y="1187836"/>
            <a:ext cx="1350065" cy="1498536"/>
            <a:chOff x="4080575" y="419650"/>
            <a:chExt cx="3652025" cy="4053650"/>
          </a:xfrm>
        </p:grpSpPr>
        <p:sp>
          <p:nvSpPr>
            <p:cNvPr id="579" name="Google Shape;579;p47"/>
            <p:cNvSpPr/>
            <p:nvPr/>
          </p:nvSpPr>
          <p:spPr>
            <a:xfrm>
              <a:off x="4080575" y="419650"/>
              <a:ext cx="3652025" cy="4053650"/>
            </a:xfrm>
            <a:custGeom>
              <a:avLst/>
              <a:gdLst/>
              <a:ahLst/>
              <a:cxnLst/>
              <a:rect l="l" t="t" r="r" b="b"/>
              <a:pathLst>
                <a:path w="146081" h="162146" extrusionOk="0">
                  <a:moveTo>
                    <a:pt x="61924" y="54740"/>
                  </a:moveTo>
                  <a:cubicBezTo>
                    <a:pt x="91318" y="54740"/>
                    <a:pt x="113044" y="82202"/>
                    <a:pt x="106224" y="110804"/>
                  </a:cubicBezTo>
                  <a:cubicBezTo>
                    <a:pt x="98374" y="126806"/>
                    <a:pt x="82248" y="136301"/>
                    <a:pt x="65311" y="136301"/>
                  </a:cubicBezTo>
                  <a:cubicBezTo>
                    <a:pt x="60171" y="136301"/>
                    <a:pt x="54956" y="135427"/>
                    <a:pt x="49874" y="133594"/>
                  </a:cubicBezTo>
                  <a:cubicBezTo>
                    <a:pt x="28050" y="125687"/>
                    <a:pt x="15635" y="102682"/>
                    <a:pt x="21038" y="80107"/>
                  </a:cubicBezTo>
                  <a:cubicBezTo>
                    <a:pt x="28694" y="64615"/>
                    <a:pt x="44472" y="54812"/>
                    <a:pt x="61753" y="54740"/>
                  </a:cubicBezTo>
                  <a:cubicBezTo>
                    <a:pt x="61810" y="54740"/>
                    <a:pt x="61867" y="54740"/>
                    <a:pt x="61924" y="54740"/>
                  </a:cubicBezTo>
                  <a:close/>
                  <a:moveTo>
                    <a:pt x="107619" y="0"/>
                  </a:moveTo>
                  <a:lnTo>
                    <a:pt x="102933" y="9160"/>
                  </a:lnTo>
                  <a:lnTo>
                    <a:pt x="102861" y="25474"/>
                  </a:lnTo>
                  <a:lnTo>
                    <a:pt x="108800" y="25796"/>
                  </a:lnTo>
                  <a:lnTo>
                    <a:pt x="96886" y="37424"/>
                  </a:lnTo>
                  <a:cubicBezTo>
                    <a:pt x="87775" y="32121"/>
                    <a:pt x="76611" y="28765"/>
                    <a:pt x="65366" y="28765"/>
                  </a:cubicBezTo>
                  <a:cubicBezTo>
                    <a:pt x="65306" y="28765"/>
                    <a:pt x="65247" y="28766"/>
                    <a:pt x="65187" y="28766"/>
                  </a:cubicBezTo>
                  <a:cubicBezTo>
                    <a:pt x="36708" y="28873"/>
                    <a:pt x="12737" y="48300"/>
                    <a:pt x="5653" y="74561"/>
                  </a:cubicBezTo>
                  <a:cubicBezTo>
                    <a:pt x="1932" y="82683"/>
                    <a:pt x="1" y="91556"/>
                    <a:pt x="36" y="100500"/>
                  </a:cubicBezTo>
                  <a:cubicBezTo>
                    <a:pt x="143" y="134530"/>
                    <a:pt x="27871" y="162145"/>
                    <a:pt x="61877" y="162145"/>
                  </a:cubicBezTo>
                  <a:cubicBezTo>
                    <a:pt x="61943" y="162145"/>
                    <a:pt x="62009" y="162145"/>
                    <a:pt x="62075" y="162145"/>
                  </a:cubicBezTo>
                  <a:cubicBezTo>
                    <a:pt x="90553" y="162038"/>
                    <a:pt x="114524" y="142610"/>
                    <a:pt x="121573" y="116350"/>
                  </a:cubicBezTo>
                  <a:cubicBezTo>
                    <a:pt x="131662" y="94418"/>
                    <a:pt x="128013" y="68586"/>
                    <a:pt x="112199" y="50304"/>
                  </a:cubicBezTo>
                  <a:lnTo>
                    <a:pt x="125437" y="36995"/>
                  </a:lnTo>
                  <a:lnTo>
                    <a:pt x="125544" y="47978"/>
                  </a:lnTo>
                  <a:lnTo>
                    <a:pt x="141823" y="47835"/>
                  </a:lnTo>
                  <a:lnTo>
                    <a:pt x="145937" y="39177"/>
                  </a:lnTo>
                  <a:lnTo>
                    <a:pt x="146080" y="716"/>
                  </a:lnTo>
                  <a:lnTo>
                    <a:pt x="1076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4156600" y="419650"/>
              <a:ext cx="3575100" cy="3809550"/>
            </a:xfrm>
            <a:custGeom>
              <a:avLst/>
              <a:gdLst/>
              <a:ahLst/>
              <a:cxnLst/>
              <a:rect l="l" t="t" r="r" b="b"/>
              <a:pathLst>
                <a:path w="143004" h="152382" extrusionOk="0">
                  <a:moveTo>
                    <a:pt x="62145" y="44970"/>
                  </a:moveTo>
                  <a:cubicBezTo>
                    <a:pt x="74181" y="44970"/>
                    <a:pt x="85994" y="49736"/>
                    <a:pt x="94740" y="58676"/>
                  </a:cubicBezTo>
                  <a:cubicBezTo>
                    <a:pt x="107655" y="71842"/>
                    <a:pt x="111340" y="91484"/>
                    <a:pt x="104077" y="108443"/>
                  </a:cubicBezTo>
                  <a:cubicBezTo>
                    <a:pt x="96909" y="125229"/>
                    <a:pt x="80376" y="136101"/>
                    <a:pt x="62127" y="136101"/>
                  </a:cubicBezTo>
                  <a:cubicBezTo>
                    <a:pt x="61979" y="136101"/>
                    <a:pt x="61830" y="136100"/>
                    <a:pt x="61681" y="136099"/>
                  </a:cubicBezTo>
                  <a:cubicBezTo>
                    <a:pt x="36529" y="135777"/>
                    <a:pt x="16387" y="115169"/>
                    <a:pt x="16637" y="90017"/>
                  </a:cubicBezTo>
                  <a:cubicBezTo>
                    <a:pt x="16816" y="71592"/>
                    <a:pt x="28122" y="55098"/>
                    <a:pt x="45223" y="48229"/>
                  </a:cubicBezTo>
                  <a:cubicBezTo>
                    <a:pt x="50713" y="46035"/>
                    <a:pt x="56454" y="44970"/>
                    <a:pt x="62145" y="44970"/>
                  </a:cubicBezTo>
                  <a:close/>
                  <a:moveTo>
                    <a:pt x="104543" y="0"/>
                  </a:moveTo>
                  <a:lnTo>
                    <a:pt x="104256" y="16279"/>
                  </a:lnTo>
                  <a:lnTo>
                    <a:pt x="115276" y="16494"/>
                  </a:lnTo>
                  <a:lnTo>
                    <a:pt x="93845" y="37424"/>
                  </a:lnTo>
                  <a:cubicBezTo>
                    <a:pt x="84471" y="31807"/>
                    <a:pt x="73774" y="28801"/>
                    <a:pt x="62862" y="28694"/>
                  </a:cubicBezTo>
                  <a:cubicBezTo>
                    <a:pt x="62620" y="28691"/>
                    <a:pt x="62379" y="28690"/>
                    <a:pt x="62138" y="28690"/>
                  </a:cubicBezTo>
                  <a:cubicBezTo>
                    <a:pt x="28369" y="28690"/>
                    <a:pt x="714" y="55984"/>
                    <a:pt x="358" y="89838"/>
                  </a:cubicBezTo>
                  <a:cubicBezTo>
                    <a:pt x="1" y="123970"/>
                    <a:pt x="27406" y="152020"/>
                    <a:pt x="61538" y="152378"/>
                  </a:cubicBezTo>
                  <a:cubicBezTo>
                    <a:pt x="61758" y="152380"/>
                    <a:pt x="61978" y="152381"/>
                    <a:pt x="62197" y="152381"/>
                  </a:cubicBezTo>
                  <a:cubicBezTo>
                    <a:pt x="95994" y="152381"/>
                    <a:pt x="123650" y="125074"/>
                    <a:pt x="124041" y="91198"/>
                  </a:cubicBezTo>
                  <a:cubicBezTo>
                    <a:pt x="124220" y="74955"/>
                    <a:pt x="117995" y="59284"/>
                    <a:pt x="106689" y="47621"/>
                  </a:cubicBezTo>
                  <a:lnTo>
                    <a:pt x="126653" y="28122"/>
                  </a:lnTo>
                  <a:lnTo>
                    <a:pt x="126617" y="39141"/>
                  </a:lnTo>
                  <a:lnTo>
                    <a:pt x="142896" y="39177"/>
                  </a:lnTo>
                  <a:lnTo>
                    <a:pt x="143003" y="716"/>
                  </a:lnTo>
                  <a:lnTo>
                    <a:pt x="10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1" name="Google Shape;581;p47"/>
          <p:cNvGrpSpPr/>
          <p:nvPr/>
        </p:nvGrpSpPr>
        <p:grpSpPr>
          <a:xfrm rot="800448">
            <a:off x="2053146" y="1402945"/>
            <a:ext cx="1569283" cy="1383428"/>
            <a:chOff x="1443750" y="1448400"/>
            <a:chExt cx="4245025" cy="3742275"/>
          </a:xfrm>
        </p:grpSpPr>
        <p:sp>
          <p:nvSpPr>
            <p:cNvPr id="582" name="Google Shape;582;p47"/>
            <p:cNvSpPr/>
            <p:nvPr/>
          </p:nvSpPr>
          <p:spPr>
            <a:xfrm>
              <a:off x="1443750" y="1448650"/>
              <a:ext cx="4106375" cy="3742025"/>
            </a:xfrm>
            <a:custGeom>
              <a:avLst/>
              <a:gdLst/>
              <a:ahLst/>
              <a:cxnLst/>
              <a:rect l="l" t="t" r="r" b="b"/>
              <a:pathLst>
                <a:path w="164255" h="149681" extrusionOk="0">
                  <a:moveTo>
                    <a:pt x="98913" y="26508"/>
                  </a:moveTo>
                  <a:cubicBezTo>
                    <a:pt x="106307" y="26508"/>
                    <a:pt x="113724" y="28338"/>
                    <a:pt x="120463" y="32043"/>
                  </a:cubicBezTo>
                  <a:cubicBezTo>
                    <a:pt x="135597" y="40308"/>
                    <a:pt x="144613" y="56551"/>
                    <a:pt x="143683" y="73724"/>
                  </a:cubicBezTo>
                  <a:cubicBezTo>
                    <a:pt x="137924" y="92993"/>
                    <a:pt x="120273" y="105771"/>
                    <a:pt x="100777" y="105771"/>
                  </a:cubicBezTo>
                  <a:cubicBezTo>
                    <a:pt x="98228" y="105771"/>
                    <a:pt x="95647" y="105552"/>
                    <a:pt x="93057" y="105101"/>
                  </a:cubicBezTo>
                  <a:cubicBezTo>
                    <a:pt x="70661" y="101237"/>
                    <a:pt x="54740" y="81237"/>
                    <a:pt x="55956" y="58554"/>
                  </a:cubicBezTo>
                  <a:cubicBezTo>
                    <a:pt x="58783" y="48966"/>
                    <a:pt x="64722" y="40630"/>
                    <a:pt x="72843" y="34869"/>
                  </a:cubicBezTo>
                  <a:cubicBezTo>
                    <a:pt x="80608" y="29323"/>
                    <a:pt x="89743" y="26508"/>
                    <a:pt x="98913" y="26508"/>
                  </a:cubicBezTo>
                  <a:close/>
                  <a:moveTo>
                    <a:pt x="100628" y="1"/>
                  </a:moveTo>
                  <a:cubicBezTo>
                    <a:pt x="88398" y="1"/>
                    <a:pt x="76058" y="3665"/>
                    <a:pt x="65366" y="11292"/>
                  </a:cubicBezTo>
                  <a:cubicBezTo>
                    <a:pt x="50804" y="21668"/>
                    <a:pt x="41574" y="37946"/>
                    <a:pt x="40107" y="55764"/>
                  </a:cubicBezTo>
                  <a:cubicBezTo>
                    <a:pt x="36851" y="68035"/>
                    <a:pt x="37495" y="81059"/>
                    <a:pt x="41967" y="92937"/>
                  </a:cubicBezTo>
                  <a:lnTo>
                    <a:pt x="24758" y="105208"/>
                  </a:lnTo>
                  <a:lnTo>
                    <a:pt x="16529" y="93652"/>
                  </a:lnTo>
                  <a:lnTo>
                    <a:pt x="3470" y="102954"/>
                  </a:lnTo>
                  <a:lnTo>
                    <a:pt x="1646" y="113473"/>
                  </a:lnTo>
                  <a:lnTo>
                    <a:pt x="5546" y="118947"/>
                  </a:lnTo>
                  <a:lnTo>
                    <a:pt x="1825" y="121595"/>
                  </a:lnTo>
                  <a:lnTo>
                    <a:pt x="0" y="132113"/>
                  </a:lnTo>
                  <a:lnTo>
                    <a:pt x="9302" y="145172"/>
                  </a:lnTo>
                  <a:lnTo>
                    <a:pt x="19213" y="138088"/>
                  </a:lnTo>
                  <a:lnTo>
                    <a:pt x="27477" y="149680"/>
                  </a:lnTo>
                  <a:lnTo>
                    <a:pt x="40536" y="140378"/>
                  </a:lnTo>
                  <a:lnTo>
                    <a:pt x="42361" y="129859"/>
                  </a:lnTo>
                  <a:lnTo>
                    <a:pt x="38461" y="124385"/>
                  </a:lnTo>
                  <a:lnTo>
                    <a:pt x="54418" y="112972"/>
                  </a:lnTo>
                  <a:cubicBezTo>
                    <a:pt x="66217" y="125594"/>
                    <a:pt x="82529" y="132275"/>
                    <a:pt x="99036" y="132275"/>
                  </a:cubicBezTo>
                  <a:cubicBezTo>
                    <a:pt x="111258" y="132275"/>
                    <a:pt x="123588" y="128612"/>
                    <a:pt x="134273" y="120986"/>
                  </a:cubicBezTo>
                  <a:cubicBezTo>
                    <a:pt x="148799" y="110611"/>
                    <a:pt x="158029" y="94368"/>
                    <a:pt x="159532" y="76586"/>
                  </a:cubicBezTo>
                  <a:cubicBezTo>
                    <a:pt x="164255" y="59019"/>
                    <a:pt x="160856" y="40308"/>
                    <a:pt x="150301" y="25496"/>
                  </a:cubicBezTo>
                  <a:cubicBezTo>
                    <a:pt x="138430" y="8876"/>
                    <a:pt x="119663" y="1"/>
                    <a:pt x="100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1489350" y="1448400"/>
              <a:ext cx="4199425" cy="3479300"/>
            </a:xfrm>
            <a:custGeom>
              <a:avLst/>
              <a:gdLst/>
              <a:ahLst/>
              <a:cxnLst/>
              <a:rect l="l" t="t" r="r" b="b"/>
              <a:pathLst>
                <a:path w="167977" h="139172" extrusionOk="0">
                  <a:moveTo>
                    <a:pt x="98912" y="16030"/>
                  </a:moveTo>
                  <a:cubicBezTo>
                    <a:pt x="107139" y="16030"/>
                    <a:pt x="115383" y="18284"/>
                    <a:pt x="122682" y="22822"/>
                  </a:cubicBezTo>
                  <a:cubicBezTo>
                    <a:pt x="138066" y="32447"/>
                    <a:pt x="146152" y="50407"/>
                    <a:pt x="143147" y="68296"/>
                  </a:cubicBezTo>
                  <a:cubicBezTo>
                    <a:pt x="140141" y="86185"/>
                    <a:pt x="126689" y="100532"/>
                    <a:pt x="108979" y="104610"/>
                  </a:cubicBezTo>
                  <a:cubicBezTo>
                    <a:pt x="105625" y="105384"/>
                    <a:pt x="102245" y="105760"/>
                    <a:pt x="98898" y="105760"/>
                  </a:cubicBezTo>
                  <a:cubicBezTo>
                    <a:pt x="84608" y="105760"/>
                    <a:pt x="70912" y="98908"/>
                    <a:pt x="62361" y="86936"/>
                  </a:cubicBezTo>
                  <a:cubicBezTo>
                    <a:pt x="48014" y="66757"/>
                    <a:pt x="52701" y="38779"/>
                    <a:pt x="72844" y="24361"/>
                  </a:cubicBezTo>
                  <a:cubicBezTo>
                    <a:pt x="80626" y="18821"/>
                    <a:pt x="89758" y="16030"/>
                    <a:pt x="98912" y="16030"/>
                  </a:cubicBezTo>
                  <a:close/>
                  <a:moveTo>
                    <a:pt x="98819" y="1"/>
                  </a:moveTo>
                  <a:cubicBezTo>
                    <a:pt x="86576" y="1"/>
                    <a:pt x="74219" y="3670"/>
                    <a:pt x="63506" y="11302"/>
                  </a:cubicBezTo>
                  <a:cubicBezTo>
                    <a:pt x="38390" y="29227"/>
                    <a:pt x="30984" y="62858"/>
                    <a:pt x="45116" y="89440"/>
                  </a:cubicBezTo>
                  <a:lnTo>
                    <a:pt x="22934" y="105218"/>
                  </a:lnTo>
                  <a:lnTo>
                    <a:pt x="14705" y="93662"/>
                  </a:lnTo>
                  <a:lnTo>
                    <a:pt x="1646" y="102964"/>
                  </a:lnTo>
                  <a:lnTo>
                    <a:pt x="9875" y="114556"/>
                  </a:lnTo>
                  <a:lnTo>
                    <a:pt x="1" y="121605"/>
                  </a:lnTo>
                  <a:lnTo>
                    <a:pt x="9303" y="134664"/>
                  </a:lnTo>
                  <a:lnTo>
                    <a:pt x="19213" y="127580"/>
                  </a:lnTo>
                  <a:lnTo>
                    <a:pt x="27478" y="139171"/>
                  </a:lnTo>
                  <a:lnTo>
                    <a:pt x="40537" y="129869"/>
                  </a:lnTo>
                  <a:lnTo>
                    <a:pt x="32272" y="118277"/>
                  </a:lnTo>
                  <a:lnTo>
                    <a:pt x="54418" y="102464"/>
                  </a:lnTo>
                  <a:cubicBezTo>
                    <a:pt x="66212" y="115079"/>
                    <a:pt x="82513" y="121759"/>
                    <a:pt x="99011" y="121759"/>
                  </a:cubicBezTo>
                  <a:cubicBezTo>
                    <a:pt x="111242" y="121759"/>
                    <a:pt x="123581" y="118088"/>
                    <a:pt x="134274" y="110442"/>
                  </a:cubicBezTo>
                  <a:cubicBezTo>
                    <a:pt x="161608" y="90943"/>
                    <a:pt x="167976" y="52840"/>
                    <a:pt x="148477" y="25506"/>
                  </a:cubicBezTo>
                  <a:cubicBezTo>
                    <a:pt x="136611" y="8871"/>
                    <a:pt x="117854" y="1"/>
                    <a:pt x="9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84" name="Google Shape;584;p47"/>
          <p:cNvSpPr/>
          <p:nvPr/>
        </p:nvSpPr>
        <p:spPr>
          <a:xfrm>
            <a:off x="3999500" y="1639725"/>
            <a:ext cx="1238400" cy="7197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B31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8"/>
          <p:cNvSpPr txBox="1">
            <a:spLocks noGrp="1"/>
          </p:cNvSpPr>
          <p:nvPr>
            <p:ph type="subTitle" idx="2"/>
          </p:nvPr>
        </p:nvSpPr>
        <p:spPr>
          <a:xfrm>
            <a:off x="1329425" y="2703101"/>
            <a:ext cx="2349600" cy="806100"/>
          </a:xfrm>
          <a:prstGeom prst="rect">
            <a:avLst/>
          </a:prstGeom>
        </p:spPr>
        <p:txBody>
          <a:bodyPr spcFirstLastPara="1" wrap="square" lIns="91425" tIns="126000" rIns="91425" bIns="0" anchor="t" anchorCtr="0">
            <a:normAutofit fontScale="850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People will have access to healthy food and will be able to maintain a balance diet.</a:t>
            </a:r>
            <a:endParaRPr dirty="0"/>
          </a:p>
        </p:txBody>
      </p:sp>
      <p:sp>
        <p:nvSpPr>
          <p:cNvPr id="590" name="Google Shape;590;p48"/>
          <p:cNvSpPr txBox="1">
            <a:spLocks noGrp="1"/>
          </p:cNvSpPr>
          <p:nvPr>
            <p:ph type="subTitle" idx="3"/>
          </p:nvPr>
        </p:nvSpPr>
        <p:spPr>
          <a:xfrm>
            <a:off x="1329425" y="3916225"/>
            <a:ext cx="2349600" cy="806100"/>
          </a:xfrm>
          <a:prstGeom prst="rect">
            <a:avLst/>
          </a:prstGeom>
        </p:spPr>
        <p:txBody>
          <a:bodyPr spcFirstLastPara="1" wrap="square" lIns="91425" tIns="126000" rIns="91425" bIns="0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In agriculture, farmers would be able to innovate and utilize recycling methods</a:t>
            </a:r>
            <a:endParaRPr dirty="0"/>
          </a:p>
        </p:txBody>
      </p:sp>
      <p:sp>
        <p:nvSpPr>
          <p:cNvPr id="591" name="Google Shape;591;p48"/>
          <p:cNvSpPr txBox="1">
            <a:spLocks noGrp="1"/>
          </p:cNvSpPr>
          <p:nvPr>
            <p:ph type="subTitle" idx="1"/>
          </p:nvPr>
        </p:nvSpPr>
        <p:spPr>
          <a:xfrm>
            <a:off x="1329425" y="1489978"/>
            <a:ext cx="2349600" cy="806100"/>
          </a:xfrm>
          <a:prstGeom prst="rect">
            <a:avLst/>
          </a:prstGeom>
        </p:spPr>
        <p:txBody>
          <a:bodyPr spcFirstLastPara="1" wrap="square" lIns="91425" tIns="126000" rIns="91425" bIns="0" anchor="t" anchorCtr="0">
            <a:normAutofit fontScale="70000" lnSpcReduction="20000"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The access to a sufficient, sustainable, and nutritious diet will be made available to people from all walks of life.</a:t>
            </a:r>
            <a:endParaRPr dirty="0"/>
          </a:p>
        </p:txBody>
      </p:sp>
      <p:sp>
        <p:nvSpPr>
          <p:cNvPr id="592" name="Google Shape;592;p48"/>
          <p:cNvSpPr txBox="1">
            <a:spLocks noGrp="1"/>
          </p:cNvSpPr>
          <p:nvPr>
            <p:ph type="title" idx="6"/>
          </p:nvPr>
        </p:nvSpPr>
        <p:spPr>
          <a:xfrm>
            <a:off x="713225" y="41300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DFBEB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The goal of </a:t>
            </a:r>
            <a:r>
              <a:rPr lang="en" dirty="0">
                <a:latin typeface="Quire Sans" panose="020B0502040400020003" pitchFamily="34" charset="0"/>
                <a:cs typeface="Quire Sans" panose="020B0502040400020003" pitchFamily="34" charset="0"/>
              </a:rPr>
              <a:t>ZERO HUNGER </a:t>
            </a:r>
            <a:r>
              <a:rPr lang="en" dirty="0">
                <a:solidFill>
                  <a:schemeClr val="bg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will have a similar impact</a:t>
            </a:r>
            <a:endParaRPr dirty="0">
              <a:solidFill>
                <a:schemeClr val="bg2"/>
              </a:solidFill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sp>
        <p:nvSpPr>
          <p:cNvPr id="593" name="Google Shape;593;p48"/>
          <p:cNvSpPr txBox="1">
            <a:spLocks noGrp="1"/>
          </p:cNvSpPr>
          <p:nvPr>
            <p:ph type="ctrTitle"/>
          </p:nvPr>
        </p:nvSpPr>
        <p:spPr>
          <a:xfrm>
            <a:off x="713225" y="1126975"/>
            <a:ext cx="29658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ACHIEVED FOOD SECURITY</a:t>
            </a:r>
            <a:endParaRPr dirty="0"/>
          </a:p>
        </p:txBody>
      </p:sp>
      <p:sp>
        <p:nvSpPr>
          <p:cNvPr id="594" name="Google Shape;594;p48"/>
          <p:cNvSpPr txBox="1">
            <a:spLocks noGrp="1"/>
          </p:cNvSpPr>
          <p:nvPr>
            <p:ph type="ctrTitle" idx="4"/>
          </p:nvPr>
        </p:nvSpPr>
        <p:spPr>
          <a:xfrm>
            <a:off x="713225" y="2341475"/>
            <a:ext cx="29658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IMPROVE NUTRITION</a:t>
            </a:r>
            <a:endParaRPr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ctrTitle" idx="5"/>
          </p:nvPr>
        </p:nvSpPr>
        <p:spPr>
          <a:xfrm>
            <a:off x="713225" y="3556000"/>
            <a:ext cx="29658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SUSTAINABLE AGRICULTURE</a:t>
            </a:r>
            <a:endParaRPr dirty="0"/>
          </a:p>
        </p:txBody>
      </p:sp>
      <p:pic>
        <p:nvPicPr>
          <p:cNvPr id="596" name="Google Shape;5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875" y="1246650"/>
            <a:ext cx="3209849" cy="3209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48"/>
          <p:cNvGrpSpPr/>
          <p:nvPr/>
        </p:nvGrpSpPr>
        <p:grpSpPr>
          <a:xfrm>
            <a:off x="4006295" y="1398509"/>
            <a:ext cx="425461" cy="452106"/>
            <a:chOff x="6797770" y="2723665"/>
            <a:chExt cx="425461" cy="452106"/>
          </a:xfrm>
        </p:grpSpPr>
        <p:sp>
          <p:nvSpPr>
            <p:cNvPr id="598" name="Google Shape;598;p48"/>
            <p:cNvSpPr/>
            <p:nvPr/>
          </p:nvSpPr>
          <p:spPr>
            <a:xfrm>
              <a:off x="6834086" y="2723665"/>
              <a:ext cx="289235" cy="266211"/>
            </a:xfrm>
            <a:custGeom>
              <a:avLst/>
              <a:gdLst/>
              <a:ahLst/>
              <a:cxnLst/>
              <a:rect l="l" t="t" r="r" b="b"/>
              <a:pathLst>
                <a:path w="12321" h="11339" extrusionOk="0">
                  <a:moveTo>
                    <a:pt x="7996" y="0"/>
                  </a:moveTo>
                  <a:cubicBezTo>
                    <a:pt x="3829" y="0"/>
                    <a:pt x="0" y="3336"/>
                    <a:pt x="0" y="7990"/>
                  </a:cubicBezTo>
                  <a:cubicBezTo>
                    <a:pt x="0" y="8291"/>
                    <a:pt x="23" y="8568"/>
                    <a:pt x="46" y="8868"/>
                  </a:cubicBezTo>
                  <a:cubicBezTo>
                    <a:pt x="70" y="9006"/>
                    <a:pt x="185" y="9122"/>
                    <a:pt x="347" y="9122"/>
                  </a:cubicBezTo>
                  <a:lnTo>
                    <a:pt x="323" y="9099"/>
                  </a:lnTo>
                  <a:lnTo>
                    <a:pt x="370" y="9099"/>
                  </a:lnTo>
                  <a:cubicBezTo>
                    <a:pt x="508" y="9099"/>
                    <a:pt x="624" y="8960"/>
                    <a:pt x="624" y="8799"/>
                  </a:cubicBezTo>
                  <a:cubicBezTo>
                    <a:pt x="577" y="8521"/>
                    <a:pt x="577" y="8268"/>
                    <a:pt x="577" y="7990"/>
                  </a:cubicBezTo>
                  <a:cubicBezTo>
                    <a:pt x="577" y="6167"/>
                    <a:pt x="1224" y="4435"/>
                    <a:pt x="2447" y="3073"/>
                  </a:cubicBezTo>
                  <a:cubicBezTo>
                    <a:pt x="2525" y="3071"/>
                    <a:pt x="2603" y="3070"/>
                    <a:pt x="2680" y="3070"/>
                  </a:cubicBezTo>
                  <a:cubicBezTo>
                    <a:pt x="3530" y="3070"/>
                    <a:pt x="4395" y="3185"/>
                    <a:pt x="5241" y="3396"/>
                  </a:cubicBezTo>
                  <a:cubicBezTo>
                    <a:pt x="6326" y="3719"/>
                    <a:pt x="6857" y="4227"/>
                    <a:pt x="6857" y="4943"/>
                  </a:cubicBezTo>
                  <a:cubicBezTo>
                    <a:pt x="6857" y="5820"/>
                    <a:pt x="6303" y="6097"/>
                    <a:pt x="5680" y="6467"/>
                  </a:cubicBezTo>
                  <a:cubicBezTo>
                    <a:pt x="5033" y="6813"/>
                    <a:pt x="4341" y="7182"/>
                    <a:pt x="4341" y="8152"/>
                  </a:cubicBezTo>
                  <a:cubicBezTo>
                    <a:pt x="4341" y="8868"/>
                    <a:pt x="4779" y="9353"/>
                    <a:pt x="5195" y="9837"/>
                  </a:cubicBezTo>
                  <a:cubicBezTo>
                    <a:pt x="5564" y="10230"/>
                    <a:pt x="5887" y="10599"/>
                    <a:pt x="5980" y="11084"/>
                  </a:cubicBezTo>
                  <a:cubicBezTo>
                    <a:pt x="6003" y="11223"/>
                    <a:pt x="6118" y="11338"/>
                    <a:pt x="6257" y="11338"/>
                  </a:cubicBezTo>
                  <a:lnTo>
                    <a:pt x="6303" y="11338"/>
                  </a:lnTo>
                  <a:cubicBezTo>
                    <a:pt x="6465" y="11315"/>
                    <a:pt x="6557" y="11153"/>
                    <a:pt x="6534" y="11015"/>
                  </a:cubicBezTo>
                  <a:cubicBezTo>
                    <a:pt x="6442" y="10345"/>
                    <a:pt x="6026" y="9861"/>
                    <a:pt x="5634" y="9445"/>
                  </a:cubicBezTo>
                  <a:cubicBezTo>
                    <a:pt x="5264" y="9029"/>
                    <a:pt x="4918" y="8637"/>
                    <a:pt x="4918" y="8152"/>
                  </a:cubicBezTo>
                  <a:cubicBezTo>
                    <a:pt x="4918" y="7552"/>
                    <a:pt x="5310" y="7298"/>
                    <a:pt x="5957" y="6952"/>
                  </a:cubicBezTo>
                  <a:cubicBezTo>
                    <a:pt x="6580" y="6605"/>
                    <a:pt x="7434" y="6144"/>
                    <a:pt x="7434" y="4943"/>
                  </a:cubicBezTo>
                  <a:cubicBezTo>
                    <a:pt x="7434" y="3881"/>
                    <a:pt x="6649" y="2634"/>
                    <a:pt x="3002" y="2496"/>
                  </a:cubicBezTo>
                  <a:cubicBezTo>
                    <a:pt x="4401" y="1230"/>
                    <a:pt x="6184" y="579"/>
                    <a:pt x="7979" y="579"/>
                  </a:cubicBezTo>
                  <a:cubicBezTo>
                    <a:pt x="9295" y="579"/>
                    <a:pt x="10616" y="929"/>
                    <a:pt x="11798" y="1642"/>
                  </a:cubicBezTo>
                  <a:cubicBezTo>
                    <a:pt x="11838" y="1656"/>
                    <a:pt x="11877" y="1662"/>
                    <a:pt x="11913" y="1662"/>
                  </a:cubicBezTo>
                  <a:cubicBezTo>
                    <a:pt x="12171" y="1662"/>
                    <a:pt x="12320" y="1339"/>
                    <a:pt x="12098" y="1157"/>
                  </a:cubicBezTo>
                  <a:cubicBezTo>
                    <a:pt x="10777" y="362"/>
                    <a:pt x="9368" y="0"/>
                    <a:pt x="79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48"/>
            <p:cNvSpPr/>
            <p:nvPr/>
          </p:nvSpPr>
          <p:spPr>
            <a:xfrm>
              <a:off x="7023224" y="2762685"/>
              <a:ext cx="200007" cy="335611"/>
            </a:xfrm>
            <a:custGeom>
              <a:avLst/>
              <a:gdLst/>
              <a:ahLst/>
              <a:cxnLst/>
              <a:rect l="l" t="t" r="r" b="b"/>
              <a:pathLst>
                <a:path w="8520" h="14295" extrusionOk="0">
                  <a:moveTo>
                    <a:pt x="5565" y="1526"/>
                  </a:moveTo>
                  <a:lnTo>
                    <a:pt x="5565" y="1526"/>
                  </a:lnTo>
                  <a:cubicBezTo>
                    <a:pt x="8197" y="4643"/>
                    <a:pt x="7850" y="9307"/>
                    <a:pt x="4734" y="11962"/>
                  </a:cubicBezTo>
                  <a:cubicBezTo>
                    <a:pt x="4041" y="10138"/>
                    <a:pt x="3672" y="8845"/>
                    <a:pt x="3672" y="8291"/>
                  </a:cubicBezTo>
                  <a:cubicBezTo>
                    <a:pt x="3672" y="7621"/>
                    <a:pt x="4041" y="7321"/>
                    <a:pt x="4410" y="6998"/>
                  </a:cubicBezTo>
                  <a:cubicBezTo>
                    <a:pt x="4780" y="6675"/>
                    <a:pt x="5172" y="6352"/>
                    <a:pt x="5172" y="5728"/>
                  </a:cubicBezTo>
                  <a:cubicBezTo>
                    <a:pt x="5126" y="5220"/>
                    <a:pt x="4964" y="4712"/>
                    <a:pt x="4687" y="4297"/>
                  </a:cubicBezTo>
                  <a:cubicBezTo>
                    <a:pt x="4387" y="3858"/>
                    <a:pt x="4226" y="3373"/>
                    <a:pt x="4203" y="2865"/>
                  </a:cubicBezTo>
                  <a:cubicBezTo>
                    <a:pt x="4203" y="2173"/>
                    <a:pt x="5057" y="1711"/>
                    <a:pt x="5565" y="1526"/>
                  </a:cubicBezTo>
                  <a:close/>
                  <a:moveTo>
                    <a:pt x="4698" y="1"/>
                  </a:moveTo>
                  <a:cubicBezTo>
                    <a:pt x="4474" y="1"/>
                    <a:pt x="4294" y="302"/>
                    <a:pt x="4503" y="511"/>
                  </a:cubicBezTo>
                  <a:cubicBezTo>
                    <a:pt x="4734" y="672"/>
                    <a:pt x="4941" y="880"/>
                    <a:pt x="5149" y="1088"/>
                  </a:cubicBezTo>
                  <a:cubicBezTo>
                    <a:pt x="4179" y="1503"/>
                    <a:pt x="3648" y="2150"/>
                    <a:pt x="3648" y="2865"/>
                  </a:cubicBezTo>
                  <a:cubicBezTo>
                    <a:pt x="3648" y="3489"/>
                    <a:pt x="3856" y="4066"/>
                    <a:pt x="4179" y="4574"/>
                  </a:cubicBezTo>
                  <a:cubicBezTo>
                    <a:pt x="4410" y="4920"/>
                    <a:pt x="4549" y="5313"/>
                    <a:pt x="4595" y="5728"/>
                  </a:cubicBezTo>
                  <a:cubicBezTo>
                    <a:pt x="4595" y="6075"/>
                    <a:pt x="4387" y="6259"/>
                    <a:pt x="4041" y="6559"/>
                  </a:cubicBezTo>
                  <a:cubicBezTo>
                    <a:pt x="3625" y="6906"/>
                    <a:pt x="3094" y="7344"/>
                    <a:pt x="3094" y="8291"/>
                  </a:cubicBezTo>
                  <a:cubicBezTo>
                    <a:pt x="3094" y="8937"/>
                    <a:pt x="3487" y="10299"/>
                    <a:pt x="4272" y="12331"/>
                  </a:cubicBezTo>
                  <a:cubicBezTo>
                    <a:pt x="3141" y="13162"/>
                    <a:pt x="1778" y="13647"/>
                    <a:pt x="370" y="13716"/>
                  </a:cubicBezTo>
                  <a:cubicBezTo>
                    <a:pt x="8" y="13739"/>
                    <a:pt x="1" y="14294"/>
                    <a:pt x="371" y="14294"/>
                  </a:cubicBezTo>
                  <a:cubicBezTo>
                    <a:pt x="378" y="14294"/>
                    <a:pt x="385" y="14294"/>
                    <a:pt x="393" y="14294"/>
                  </a:cubicBezTo>
                  <a:lnTo>
                    <a:pt x="416" y="14294"/>
                  </a:lnTo>
                  <a:cubicBezTo>
                    <a:pt x="3718" y="14086"/>
                    <a:pt x="6557" y="11869"/>
                    <a:pt x="7550" y="8706"/>
                  </a:cubicBezTo>
                  <a:cubicBezTo>
                    <a:pt x="8520" y="5544"/>
                    <a:pt x="7458" y="2104"/>
                    <a:pt x="4849" y="49"/>
                  </a:cubicBezTo>
                  <a:cubicBezTo>
                    <a:pt x="4799" y="16"/>
                    <a:pt x="4748" y="1"/>
                    <a:pt x="4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48"/>
            <p:cNvSpPr/>
            <p:nvPr/>
          </p:nvSpPr>
          <p:spPr>
            <a:xfrm>
              <a:off x="6962870" y="2973889"/>
              <a:ext cx="117821" cy="122271"/>
            </a:xfrm>
            <a:custGeom>
              <a:avLst/>
              <a:gdLst/>
              <a:ahLst/>
              <a:cxnLst/>
              <a:rect l="l" t="t" r="r" b="b"/>
              <a:pathLst>
                <a:path w="5019" h="5208" extrusionOk="0">
                  <a:moveTo>
                    <a:pt x="3810" y="1"/>
                  </a:moveTo>
                  <a:cubicBezTo>
                    <a:pt x="2434" y="1"/>
                    <a:pt x="1106" y="590"/>
                    <a:pt x="171" y="1627"/>
                  </a:cubicBezTo>
                  <a:cubicBezTo>
                    <a:pt x="30" y="1837"/>
                    <a:pt x="210" y="2075"/>
                    <a:pt x="416" y="2075"/>
                  </a:cubicBezTo>
                  <a:cubicBezTo>
                    <a:pt x="481" y="2075"/>
                    <a:pt x="548" y="2051"/>
                    <a:pt x="609" y="1996"/>
                  </a:cubicBezTo>
                  <a:cubicBezTo>
                    <a:pt x="1421" y="1099"/>
                    <a:pt x="2588" y="577"/>
                    <a:pt x="3819" y="577"/>
                  </a:cubicBezTo>
                  <a:cubicBezTo>
                    <a:pt x="3918" y="577"/>
                    <a:pt x="4018" y="581"/>
                    <a:pt x="4119" y="588"/>
                  </a:cubicBezTo>
                  <a:cubicBezTo>
                    <a:pt x="4349" y="1788"/>
                    <a:pt x="3934" y="3012"/>
                    <a:pt x="2987" y="3820"/>
                  </a:cubicBezTo>
                  <a:cubicBezTo>
                    <a:pt x="2502" y="4259"/>
                    <a:pt x="1879" y="4513"/>
                    <a:pt x="1210" y="4513"/>
                  </a:cubicBezTo>
                  <a:cubicBezTo>
                    <a:pt x="932" y="4536"/>
                    <a:pt x="632" y="4582"/>
                    <a:pt x="355" y="4628"/>
                  </a:cubicBezTo>
                  <a:cubicBezTo>
                    <a:pt x="0" y="4672"/>
                    <a:pt x="29" y="5208"/>
                    <a:pt x="381" y="5208"/>
                  </a:cubicBezTo>
                  <a:cubicBezTo>
                    <a:pt x="395" y="5208"/>
                    <a:pt x="409" y="5207"/>
                    <a:pt x="425" y="5205"/>
                  </a:cubicBezTo>
                  <a:lnTo>
                    <a:pt x="494" y="5205"/>
                  </a:lnTo>
                  <a:cubicBezTo>
                    <a:pt x="748" y="5159"/>
                    <a:pt x="1002" y="5113"/>
                    <a:pt x="1256" y="5113"/>
                  </a:cubicBezTo>
                  <a:cubicBezTo>
                    <a:pt x="2041" y="5090"/>
                    <a:pt x="2779" y="4790"/>
                    <a:pt x="3357" y="4282"/>
                  </a:cubicBezTo>
                  <a:cubicBezTo>
                    <a:pt x="4534" y="3289"/>
                    <a:pt x="5019" y="1719"/>
                    <a:pt x="4626" y="241"/>
                  </a:cubicBezTo>
                  <a:cubicBezTo>
                    <a:pt x="4580" y="126"/>
                    <a:pt x="4488" y="34"/>
                    <a:pt x="4372" y="34"/>
                  </a:cubicBezTo>
                  <a:cubicBezTo>
                    <a:pt x="4185" y="12"/>
                    <a:pt x="3997" y="1"/>
                    <a:pt x="3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48"/>
            <p:cNvSpPr/>
            <p:nvPr/>
          </p:nvSpPr>
          <p:spPr>
            <a:xfrm>
              <a:off x="6797770" y="2943673"/>
              <a:ext cx="172917" cy="232099"/>
            </a:xfrm>
            <a:custGeom>
              <a:avLst/>
              <a:gdLst/>
              <a:ahLst/>
              <a:cxnLst/>
              <a:rect l="l" t="t" r="r" b="b"/>
              <a:pathLst>
                <a:path w="7366" h="9886" extrusionOk="0">
                  <a:moveTo>
                    <a:pt x="1328" y="1"/>
                  </a:moveTo>
                  <a:cubicBezTo>
                    <a:pt x="1028" y="1"/>
                    <a:pt x="734" y="29"/>
                    <a:pt x="462" y="97"/>
                  </a:cubicBezTo>
                  <a:cubicBezTo>
                    <a:pt x="347" y="120"/>
                    <a:pt x="277" y="189"/>
                    <a:pt x="254" y="282"/>
                  </a:cubicBezTo>
                  <a:cubicBezTo>
                    <a:pt x="0" y="1228"/>
                    <a:pt x="23" y="2198"/>
                    <a:pt x="347" y="3098"/>
                  </a:cubicBezTo>
                  <a:cubicBezTo>
                    <a:pt x="382" y="3267"/>
                    <a:pt x="499" y="3336"/>
                    <a:pt x="618" y="3336"/>
                  </a:cubicBezTo>
                  <a:cubicBezTo>
                    <a:pt x="809" y="3336"/>
                    <a:pt x="1006" y="3156"/>
                    <a:pt x="878" y="2914"/>
                  </a:cubicBezTo>
                  <a:cubicBezTo>
                    <a:pt x="624" y="2175"/>
                    <a:pt x="578" y="1390"/>
                    <a:pt x="762" y="605"/>
                  </a:cubicBezTo>
                  <a:cubicBezTo>
                    <a:pt x="933" y="576"/>
                    <a:pt x="1113" y="563"/>
                    <a:pt x="1299" y="563"/>
                  </a:cubicBezTo>
                  <a:cubicBezTo>
                    <a:pt x="2601" y="563"/>
                    <a:pt x="4159" y="1182"/>
                    <a:pt x="4179" y="1182"/>
                  </a:cubicBezTo>
                  <a:cubicBezTo>
                    <a:pt x="4216" y="1204"/>
                    <a:pt x="4256" y="1215"/>
                    <a:pt x="4295" y="1215"/>
                  </a:cubicBezTo>
                  <a:cubicBezTo>
                    <a:pt x="4379" y="1215"/>
                    <a:pt x="4463" y="1168"/>
                    <a:pt x="4525" y="1090"/>
                  </a:cubicBezTo>
                  <a:lnTo>
                    <a:pt x="4687" y="859"/>
                  </a:lnTo>
                  <a:cubicBezTo>
                    <a:pt x="4849" y="974"/>
                    <a:pt x="5057" y="1136"/>
                    <a:pt x="5172" y="1251"/>
                  </a:cubicBezTo>
                  <a:cubicBezTo>
                    <a:pt x="6465" y="2360"/>
                    <a:pt x="6973" y="4091"/>
                    <a:pt x="6511" y="5730"/>
                  </a:cubicBezTo>
                  <a:cubicBezTo>
                    <a:pt x="6095" y="4761"/>
                    <a:pt x="5495" y="3514"/>
                    <a:pt x="3787" y="2683"/>
                  </a:cubicBezTo>
                  <a:cubicBezTo>
                    <a:pt x="3750" y="2670"/>
                    <a:pt x="3715" y="2664"/>
                    <a:pt x="3682" y="2664"/>
                  </a:cubicBezTo>
                  <a:cubicBezTo>
                    <a:pt x="3423" y="2664"/>
                    <a:pt x="3287" y="3027"/>
                    <a:pt x="3533" y="3191"/>
                  </a:cubicBezTo>
                  <a:cubicBezTo>
                    <a:pt x="5057" y="3953"/>
                    <a:pt x="5588" y="5061"/>
                    <a:pt x="6003" y="5984"/>
                  </a:cubicBezTo>
                  <a:cubicBezTo>
                    <a:pt x="5495" y="5823"/>
                    <a:pt x="4964" y="5730"/>
                    <a:pt x="4433" y="5684"/>
                  </a:cubicBezTo>
                  <a:cubicBezTo>
                    <a:pt x="3602" y="5684"/>
                    <a:pt x="2794" y="5361"/>
                    <a:pt x="2171" y="4807"/>
                  </a:cubicBezTo>
                  <a:cubicBezTo>
                    <a:pt x="1801" y="4484"/>
                    <a:pt x="1478" y="4114"/>
                    <a:pt x="1247" y="3699"/>
                  </a:cubicBezTo>
                  <a:cubicBezTo>
                    <a:pt x="1185" y="3623"/>
                    <a:pt x="1105" y="3590"/>
                    <a:pt x="1026" y="3590"/>
                  </a:cubicBezTo>
                  <a:cubicBezTo>
                    <a:pt x="839" y="3590"/>
                    <a:pt x="658" y="3772"/>
                    <a:pt x="739" y="3999"/>
                  </a:cubicBezTo>
                  <a:cubicBezTo>
                    <a:pt x="1039" y="4461"/>
                    <a:pt x="1386" y="4876"/>
                    <a:pt x="1801" y="5245"/>
                  </a:cubicBezTo>
                  <a:cubicBezTo>
                    <a:pt x="2517" y="5869"/>
                    <a:pt x="3417" y="6238"/>
                    <a:pt x="4387" y="6261"/>
                  </a:cubicBezTo>
                  <a:cubicBezTo>
                    <a:pt x="5033" y="6307"/>
                    <a:pt x="5657" y="6446"/>
                    <a:pt x="6257" y="6700"/>
                  </a:cubicBezTo>
                  <a:lnTo>
                    <a:pt x="6257" y="9609"/>
                  </a:lnTo>
                  <a:cubicBezTo>
                    <a:pt x="6257" y="9794"/>
                    <a:pt x="6401" y="9886"/>
                    <a:pt x="6546" y="9886"/>
                  </a:cubicBezTo>
                  <a:cubicBezTo>
                    <a:pt x="6690" y="9886"/>
                    <a:pt x="6834" y="9794"/>
                    <a:pt x="6834" y="9609"/>
                  </a:cubicBezTo>
                  <a:lnTo>
                    <a:pt x="6834" y="6561"/>
                  </a:lnTo>
                  <a:cubicBezTo>
                    <a:pt x="7273" y="5523"/>
                    <a:pt x="7365" y="4391"/>
                    <a:pt x="7088" y="3306"/>
                  </a:cubicBezTo>
                  <a:cubicBezTo>
                    <a:pt x="6857" y="2336"/>
                    <a:pt x="6303" y="1459"/>
                    <a:pt x="5541" y="813"/>
                  </a:cubicBezTo>
                  <a:cubicBezTo>
                    <a:pt x="5403" y="697"/>
                    <a:pt x="4964" y="328"/>
                    <a:pt x="4756" y="212"/>
                  </a:cubicBezTo>
                  <a:cubicBezTo>
                    <a:pt x="4714" y="179"/>
                    <a:pt x="4662" y="163"/>
                    <a:pt x="4609" y="163"/>
                  </a:cubicBezTo>
                  <a:cubicBezTo>
                    <a:pt x="4518" y="163"/>
                    <a:pt x="4422" y="209"/>
                    <a:pt x="4364" y="282"/>
                  </a:cubicBezTo>
                  <a:lnTo>
                    <a:pt x="4179" y="582"/>
                  </a:lnTo>
                  <a:cubicBezTo>
                    <a:pt x="3687" y="399"/>
                    <a:pt x="2460" y="1"/>
                    <a:pt x="1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48"/>
            <p:cNvSpPr/>
            <p:nvPr/>
          </p:nvSpPr>
          <p:spPr>
            <a:xfrm>
              <a:off x="6967941" y="3011053"/>
              <a:ext cx="69181" cy="53083"/>
            </a:xfrm>
            <a:custGeom>
              <a:avLst/>
              <a:gdLst/>
              <a:ahLst/>
              <a:cxnLst/>
              <a:rect l="l" t="t" r="r" b="b"/>
              <a:pathLst>
                <a:path w="2947" h="2261" extrusionOk="0">
                  <a:moveTo>
                    <a:pt x="2529" y="1"/>
                  </a:moveTo>
                  <a:cubicBezTo>
                    <a:pt x="2495" y="1"/>
                    <a:pt x="2460" y="7"/>
                    <a:pt x="2425" y="21"/>
                  </a:cubicBezTo>
                  <a:cubicBezTo>
                    <a:pt x="1617" y="529"/>
                    <a:pt x="855" y="1106"/>
                    <a:pt x="162" y="1752"/>
                  </a:cubicBezTo>
                  <a:cubicBezTo>
                    <a:pt x="1" y="1937"/>
                    <a:pt x="116" y="2260"/>
                    <a:pt x="370" y="2260"/>
                  </a:cubicBezTo>
                  <a:lnTo>
                    <a:pt x="370" y="2237"/>
                  </a:lnTo>
                  <a:cubicBezTo>
                    <a:pt x="439" y="2237"/>
                    <a:pt x="509" y="2214"/>
                    <a:pt x="578" y="2168"/>
                  </a:cubicBezTo>
                  <a:cubicBezTo>
                    <a:pt x="1224" y="1544"/>
                    <a:pt x="1940" y="990"/>
                    <a:pt x="2702" y="529"/>
                  </a:cubicBezTo>
                  <a:cubicBezTo>
                    <a:pt x="2946" y="345"/>
                    <a:pt x="2778" y="1"/>
                    <a:pt x="2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3" name="Google Shape;603;p48"/>
          <p:cNvGrpSpPr/>
          <p:nvPr/>
        </p:nvGrpSpPr>
        <p:grpSpPr>
          <a:xfrm>
            <a:off x="4013877" y="3837050"/>
            <a:ext cx="410296" cy="451824"/>
            <a:chOff x="4026124" y="4051482"/>
            <a:chExt cx="410296" cy="451824"/>
          </a:xfrm>
        </p:grpSpPr>
        <p:sp>
          <p:nvSpPr>
            <p:cNvPr id="604" name="Google Shape;604;p48"/>
            <p:cNvSpPr/>
            <p:nvPr/>
          </p:nvSpPr>
          <p:spPr>
            <a:xfrm>
              <a:off x="4026124" y="4155746"/>
              <a:ext cx="68312" cy="101376"/>
            </a:xfrm>
            <a:custGeom>
              <a:avLst/>
              <a:gdLst/>
              <a:ahLst/>
              <a:cxnLst/>
              <a:rect l="l" t="t" r="r" b="b"/>
              <a:pathLst>
                <a:path w="2910" h="4318" extrusionOk="0">
                  <a:moveTo>
                    <a:pt x="1455" y="670"/>
                  </a:moveTo>
                  <a:cubicBezTo>
                    <a:pt x="2009" y="1201"/>
                    <a:pt x="2332" y="1963"/>
                    <a:pt x="2332" y="2725"/>
                  </a:cubicBezTo>
                  <a:cubicBezTo>
                    <a:pt x="2332" y="2771"/>
                    <a:pt x="2332" y="2794"/>
                    <a:pt x="2332" y="2840"/>
                  </a:cubicBezTo>
                  <a:cubicBezTo>
                    <a:pt x="2298" y="3394"/>
                    <a:pt x="1871" y="3671"/>
                    <a:pt x="1446" y="3671"/>
                  </a:cubicBezTo>
                  <a:cubicBezTo>
                    <a:pt x="1022" y="3671"/>
                    <a:pt x="601" y="3394"/>
                    <a:pt x="578" y="2840"/>
                  </a:cubicBezTo>
                  <a:lnTo>
                    <a:pt x="578" y="2725"/>
                  </a:lnTo>
                  <a:cubicBezTo>
                    <a:pt x="555" y="1963"/>
                    <a:pt x="878" y="1201"/>
                    <a:pt x="1455" y="670"/>
                  </a:cubicBezTo>
                  <a:close/>
                  <a:moveTo>
                    <a:pt x="1446" y="0"/>
                  </a:moveTo>
                  <a:cubicBezTo>
                    <a:pt x="1380" y="0"/>
                    <a:pt x="1317" y="24"/>
                    <a:pt x="1270" y="70"/>
                  </a:cubicBezTo>
                  <a:cubicBezTo>
                    <a:pt x="462" y="716"/>
                    <a:pt x="1" y="1709"/>
                    <a:pt x="1" y="2725"/>
                  </a:cubicBezTo>
                  <a:lnTo>
                    <a:pt x="1" y="2863"/>
                  </a:lnTo>
                  <a:cubicBezTo>
                    <a:pt x="1" y="3671"/>
                    <a:pt x="647" y="4318"/>
                    <a:pt x="1455" y="4318"/>
                  </a:cubicBezTo>
                  <a:cubicBezTo>
                    <a:pt x="2240" y="4318"/>
                    <a:pt x="2910" y="3671"/>
                    <a:pt x="2910" y="2863"/>
                  </a:cubicBezTo>
                  <a:lnTo>
                    <a:pt x="2910" y="2725"/>
                  </a:lnTo>
                  <a:cubicBezTo>
                    <a:pt x="2910" y="1709"/>
                    <a:pt x="2425" y="716"/>
                    <a:pt x="1640" y="70"/>
                  </a:cubicBezTo>
                  <a:cubicBezTo>
                    <a:pt x="1582" y="24"/>
                    <a:pt x="1513" y="0"/>
                    <a:pt x="1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48"/>
            <p:cNvSpPr/>
            <p:nvPr/>
          </p:nvSpPr>
          <p:spPr>
            <a:xfrm>
              <a:off x="4108498" y="4085290"/>
              <a:ext cx="68312" cy="99216"/>
            </a:xfrm>
            <a:custGeom>
              <a:avLst/>
              <a:gdLst/>
              <a:ahLst/>
              <a:cxnLst/>
              <a:rect l="l" t="t" r="r" b="b"/>
              <a:pathLst>
                <a:path w="2910" h="4226" extrusionOk="0">
                  <a:moveTo>
                    <a:pt x="1455" y="670"/>
                  </a:moveTo>
                  <a:cubicBezTo>
                    <a:pt x="2033" y="1201"/>
                    <a:pt x="2333" y="1963"/>
                    <a:pt x="2333" y="2724"/>
                  </a:cubicBezTo>
                  <a:lnTo>
                    <a:pt x="2333" y="2840"/>
                  </a:lnTo>
                  <a:cubicBezTo>
                    <a:pt x="2310" y="3394"/>
                    <a:pt x="1888" y="3671"/>
                    <a:pt x="1464" y="3671"/>
                  </a:cubicBezTo>
                  <a:cubicBezTo>
                    <a:pt x="1040" y="3671"/>
                    <a:pt x="613" y="3394"/>
                    <a:pt x="578" y="2840"/>
                  </a:cubicBezTo>
                  <a:lnTo>
                    <a:pt x="578" y="2724"/>
                  </a:lnTo>
                  <a:cubicBezTo>
                    <a:pt x="578" y="1963"/>
                    <a:pt x="901" y="1201"/>
                    <a:pt x="1455" y="670"/>
                  </a:cubicBezTo>
                  <a:close/>
                  <a:moveTo>
                    <a:pt x="1455" y="0"/>
                  </a:moveTo>
                  <a:cubicBezTo>
                    <a:pt x="1392" y="0"/>
                    <a:pt x="1328" y="23"/>
                    <a:pt x="1271" y="69"/>
                  </a:cubicBezTo>
                  <a:cubicBezTo>
                    <a:pt x="463" y="716"/>
                    <a:pt x="1" y="1686"/>
                    <a:pt x="1" y="2724"/>
                  </a:cubicBezTo>
                  <a:lnTo>
                    <a:pt x="1" y="2863"/>
                  </a:lnTo>
                  <a:cubicBezTo>
                    <a:pt x="24" y="3611"/>
                    <a:pt x="647" y="4226"/>
                    <a:pt x="1391" y="4226"/>
                  </a:cubicBezTo>
                  <a:cubicBezTo>
                    <a:pt x="1405" y="4226"/>
                    <a:pt x="1419" y="4226"/>
                    <a:pt x="1432" y="4225"/>
                  </a:cubicBezTo>
                  <a:lnTo>
                    <a:pt x="1455" y="4225"/>
                  </a:lnTo>
                  <a:cubicBezTo>
                    <a:pt x="1470" y="4226"/>
                    <a:pt x="1485" y="4226"/>
                    <a:pt x="1499" y="4226"/>
                  </a:cubicBezTo>
                  <a:cubicBezTo>
                    <a:pt x="2264" y="4226"/>
                    <a:pt x="2887" y="3633"/>
                    <a:pt x="2910" y="2863"/>
                  </a:cubicBezTo>
                  <a:lnTo>
                    <a:pt x="2910" y="2724"/>
                  </a:lnTo>
                  <a:cubicBezTo>
                    <a:pt x="2910" y="1686"/>
                    <a:pt x="2448" y="716"/>
                    <a:pt x="1640" y="69"/>
                  </a:cubicBezTo>
                  <a:cubicBezTo>
                    <a:pt x="1582" y="23"/>
                    <a:pt x="1519" y="0"/>
                    <a:pt x="1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48"/>
            <p:cNvSpPr/>
            <p:nvPr/>
          </p:nvSpPr>
          <p:spPr>
            <a:xfrm>
              <a:off x="4223737" y="4302480"/>
              <a:ext cx="117844" cy="122200"/>
            </a:xfrm>
            <a:custGeom>
              <a:avLst/>
              <a:gdLst/>
              <a:ahLst/>
              <a:cxnLst/>
              <a:rect l="l" t="t" r="r" b="b"/>
              <a:pathLst>
                <a:path w="5020" h="5205" extrusionOk="0">
                  <a:moveTo>
                    <a:pt x="3832" y="1"/>
                  </a:moveTo>
                  <a:cubicBezTo>
                    <a:pt x="2540" y="1"/>
                    <a:pt x="1288" y="503"/>
                    <a:pt x="356" y="1415"/>
                  </a:cubicBezTo>
                  <a:cubicBezTo>
                    <a:pt x="212" y="1631"/>
                    <a:pt x="376" y="1874"/>
                    <a:pt x="586" y="1874"/>
                  </a:cubicBezTo>
                  <a:cubicBezTo>
                    <a:pt x="646" y="1874"/>
                    <a:pt x="710" y="1854"/>
                    <a:pt x="771" y="1808"/>
                  </a:cubicBezTo>
                  <a:cubicBezTo>
                    <a:pt x="1572" y="1007"/>
                    <a:pt x="2660" y="572"/>
                    <a:pt x="3792" y="572"/>
                  </a:cubicBezTo>
                  <a:cubicBezTo>
                    <a:pt x="3901" y="572"/>
                    <a:pt x="4010" y="576"/>
                    <a:pt x="4119" y="584"/>
                  </a:cubicBezTo>
                  <a:cubicBezTo>
                    <a:pt x="4350" y="1785"/>
                    <a:pt x="3911" y="3008"/>
                    <a:pt x="2988" y="3793"/>
                  </a:cubicBezTo>
                  <a:cubicBezTo>
                    <a:pt x="2503" y="4255"/>
                    <a:pt x="1879" y="4486"/>
                    <a:pt x="1210" y="4509"/>
                  </a:cubicBezTo>
                  <a:cubicBezTo>
                    <a:pt x="933" y="4532"/>
                    <a:pt x="633" y="4555"/>
                    <a:pt x="356" y="4624"/>
                  </a:cubicBezTo>
                  <a:cubicBezTo>
                    <a:pt x="1" y="4669"/>
                    <a:pt x="30" y="5204"/>
                    <a:pt x="381" y="5204"/>
                  </a:cubicBezTo>
                  <a:cubicBezTo>
                    <a:pt x="395" y="5204"/>
                    <a:pt x="410" y="5203"/>
                    <a:pt x="425" y="5202"/>
                  </a:cubicBezTo>
                  <a:lnTo>
                    <a:pt x="494" y="5202"/>
                  </a:lnTo>
                  <a:cubicBezTo>
                    <a:pt x="748" y="5156"/>
                    <a:pt x="1002" y="5109"/>
                    <a:pt x="1256" y="5086"/>
                  </a:cubicBezTo>
                  <a:cubicBezTo>
                    <a:pt x="2041" y="5063"/>
                    <a:pt x="2780" y="4786"/>
                    <a:pt x="3357" y="4255"/>
                  </a:cubicBezTo>
                  <a:cubicBezTo>
                    <a:pt x="4534" y="3285"/>
                    <a:pt x="5019" y="1716"/>
                    <a:pt x="4627" y="238"/>
                  </a:cubicBezTo>
                  <a:cubicBezTo>
                    <a:pt x="4604" y="123"/>
                    <a:pt x="4488" y="30"/>
                    <a:pt x="4373" y="30"/>
                  </a:cubicBezTo>
                  <a:cubicBezTo>
                    <a:pt x="4192" y="10"/>
                    <a:pt x="4012" y="1"/>
                    <a:pt x="3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48"/>
            <p:cNvSpPr/>
            <p:nvPr/>
          </p:nvSpPr>
          <p:spPr>
            <a:xfrm>
              <a:off x="4059177" y="4272241"/>
              <a:ext cx="172377" cy="195192"/>
            </a:xfrm>
            <a:custGeom>
              <a:avLst/>
              <a:gdLst/>
              <a:ahLst/>
              <a:cxnLst/>
              <a:rect l="l" t="t" r="r" b="b"/>
              <a:pathLst>
                <a:path w="7343" h="8314" extrusionOk="0">
                  <a:moveTo>
                    <a:pt x="1286" y="1"/>
                  </a:moveTo>
                  <a:cubicBezTo>
                    <a:pt x="992" y="1"/>
                    <a:pt x="704" y="28"/>
                    <a:pt x="440" y="95"/>
                  </a:cubicBezTo>
                  <a:cubicBezTo>
                    <a:pt x="347" y="118"/>
                    <a:pt x="278" y="210"/>
                    <a:pt x="232" y="302"/>
                  </a:cubicBezTo>
                  <a:cubicBezTo>
                    <a:pt x="1" y="1226"/>
                    <a:pt x="24" y="2219"/>
                    <a:pt x="347" y="3119"/>
                  </a:cubicBezTo>
                  <a:cubicBezTo>
                    <a:pt x="383" y="3279"/>
                    <a:pt x="497" y="3347"/>
                    <a:pt x="614" y="3347"/>
                  </a:cubicBezTo>
                  <a:cubicBezTo>
                    <a:pt x="800" y="3347"/>
                    <a:pt x="992" y="3175"/>
                    <a:pt x="878" y="2934"/>
                  </a:cubicBezTo>
                  <a:cubicBezTo>
                    <a:pt x="624" y="2195"/>
                    <a:pt x="578" y="1387"/>
                    <a:pt x="763" y="626"/>
                  </a:cubicBezTo>
                  <a:cubicBezTo>
                    <a:pt x="933" y="597"/>
                    <a:pt x="1113" y="584"/>
                    <a:pt x="1299" y="584"/>
                  </a:cubicBezTo>
                  <a:cubicBezTo>
                    <a:pt x="2596" y="584"/>
                    <a:pt x="4136" y="1203"/>
                    <a:pt x="4157" y="1203"/>
                  </a:cubicBezTo>
                  <a:cubicBezTo>
                    <a:pt x="4194" y="1215"/>
                    <a:pt x="4231" y="1221"/>
                    <a:pt x="4267" y="1221"/>
                  </a:cubicBezTo>
                  <a:cubicBezTo>
                    <a:pt x="4364" y="1221"/>
                    <a:pt x="4452" y="1178"/>
                    <a:pt x="4503" y="1110"/>
                  </a:cubicBezTo>
                  <a:lnTo>
                    <a:pt x="4665" y="856"/>
                  </a:lnTo>
                  <a:cubicBezTo>
                    <a:pt x="4849" y="995"/>
                    <a:pt x="5057" y="1157"/>
                    <a:pt x="5149" y="1249"/>
                  </a:cubicBezTo>
                  <a:cubicBezTo>
                    <a:pt x="6442" y="2357"/>
                    <a:pt x="6973" y="4112"/>
                    <a:pt x="6511" y="5728"/>
                  </a:cubicBezTo>
                  <a:cubicBezTo>
                    <a:pt x="6073" y="4781"/>
                    <a:pt x="5473" y="3511"/>
                    <a:pt x="3764" y="2680"/>
                  </a:cubicBezTo>
                  <a:cubicBezTo>
                    <a:pt x="3731" y="2656"/>
                    <a:pt x="3696" y="2645"/>
                    <a:pt x="3663" y="2645"/>
                  </a:cubicBezTo>
                  <a:cubicBezTo>
                    <a:pt x="3442" y="2645"/>
                    <a:pt x="3250" y="3111"/>
                    <a:pt x="3510" y="3211"/>
                  </a:cubicBezTo>
                  <a:cubicBezTo>
                    <a:pt x="5057" y="3950"/>
                    <a:pt x="5588" y="5058"/>
                    <a:pt x="5980" y="5982"/>
                  </a:cubicBezTo>
                  <a:cubicBezTo>
                    <a:pt x="5473" y="5820"/>
                    <a:pt x="4965" y="5728"/>
                    <a:pt x="4434" y="5705"/>
                  </a:cubicBezTo>
                  <a:cubicBezTo>
                    <a:pt x="3579" y="5682"/>
                    <a:pt x="2794" y="5381"/>
                    <a:pt x="2171" y="4804"/>
                  </a:cubicBezTo>
                  <a:cubicBezTo>
                    <a:pt x="1802" y="4504"/>
                    <a:pt x="1478" y="4112"/>
                    <a:pt x="1225" y="3696"/>
                  </a:cubicBezTo>
                  <a:cubicBezTo>
                    <a:pt x="1170" y="3621"/>
                    <a:pt x="1094" y="3588"/>
                    <a:pt x="1018" y="3588"/>
                  </a:cubicBezTo>
                  <a:cubicBezTo>
                    <a:pt x="839" y="3588"/>
                    <a:pt x="659" y="3769"/>
                    <a:pt x="740" y="3996"/>
                  </a:cubicBezTo>
                  <a:cubicBezTo>
                    <a:pt x="1017" y="4458"/>
                    <a:pt x="1386" y="4897"/>
                    <a:pt x="1802" y="5243"/>
                  </a:cubicBezTo>
                  <a:cubicBezTo>
                    <a:pt x="2494" y="5889"/>
                    <a:pt x="3418" y="6236"/>
                    <a:pt x="4364" y="6259"/>
                  </a:cubicBezTo>
                  <a:cubicBezTo>
                    <a:pt x="5011" y="6305"/>
                    <a:pt x="5657" y="6444"/>
                    <a:pt x="6258" y="6697"/>
                  </a:cubicBezTo>
                  <a:lnTo>
                    <a:pt x="6258" y="8037"/>
                  </a:lnTo>
                  <a:cubicBezTo>
                    <a:pt x="6258" y="8221"/>
                    <a:pt x="6402" y="8314"/>
                    <a:pt x="6546" y="8314"/>
                  </a:cubicBezTo>
                  <a:cubicBezTo>
                    <a:pt x="6690" y="8314"/>
                    <a:pt x="6835" y="8221"/>
                    <a:pt x="6835" y="8037"/>
                  </a:cubicBezTo>
                  <a:lnTo>
                    <a:pt x="6835" y="6559"/>
                  </a:lnTo>
                  <a:cubicBezTo>
                    <a:pt x="7250" y="5543"/>
                    <a:pt x="7343" y="4389"/>
                    <a:pt x="7089" y="3304"/>
                  </a:cubicBezTo>
                  <a:cubicBezTo>
                    <a:pt x="6835" y="2334"/>
                    <a:pt x="6281" y="1457"/>
                    <a:pt x="5519" y="810"/>
                  </a:cubicBezTo>
                  <a:cubicBezTo>
                    <a:pt x="5380" y="695"/>
                    <a:pt x="4942" y="349"/>
                    <a:pt x="4757" y="210"/>
                  </a:cubicBezTo>
                  <a:cubicBezTo>
                    <a:pt x="4707" y="185"/>
                    <a:pt x="4654" y="172"/>
                    <a:pt x="4603" y="172"/>
                  </a:cubicBezTo>
                  <a:cubicBezTo>
                    <a:pt x="4511" y="172"/>
                    <a:pt x="4424" y="214"/>
                    <a:pt x="4364" y="302"/>
                  </a:cubicBezTo>
                  <a:lnTo>
                    <a:pt x="4157" y="579"/>
                  </a:lnTo>
                  <a:cubicBezTo>
                    <a:pt x="3679" y="414"/>
                    <a:pt x="2429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4228831" y="4339575"/>
              <a:ext cx="69228" cy="52519"/>
            </a:xfrm>
            <a:custGeom>
              <a:avLst/>
              <a:gdLst/>
              <a:ahLst/>
              <a:cxnLst/>
              <a:rect l="l" t="t" r="r" b="b"/>
              <a:pathLst>
                <a:path w="2949" h="2237" extrusionOk="0">
                  <a:moveTo>
                    <a:pt x="2528" y="0"/>
                  </a:moveTo>
                  <a:cubicBezTo>
                    <a:pt x="2495" y="0"/>
                    <a:pt x="2460" y="6"/>
                    <a:pt x="2424" y="20"/>
                  </a:cubicBezTo>
                  <a:cubicBezTo>
                    <a:pt x="1616" y="528"/>
                    <a:pt x="854" y="1105"/>
                    <a:pt x="185" y="1752"/>
                  </a:cubicBezTo>
                  <a:cubicBezTo>
                    <a:pt x="0" y="1936"/>
                    <a:pt x="116" y="2236"/>
                    <a:pt x="370" y="2236"/>
                  </a:cubicBezTo>
                  <a:cubicBezTo>
                    <a:pt x="462" y="2236"/>
                    <a:pt x="531" y="2213"/>
                    <a:pt x="577" y="2144"/>
                  </a:cubicBezTo>
                  <a:cubicBezTo>
                    <a:pt x="1224" y="1544"/>
                    <a:pt x="1940" y="990"/>
                    <a:pt x="2724" y="528"/>
                  </a:cubicBezTo>
                  <a:cubicBezTo>
                    <a:pt x="2948" y="345"/>
                    <a:pt x="2778" y="0"/>
                    <a:pt x="2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4190895" y="4051482"/>
              <a:ext cx="245525" cy="232310"/>
            </a:xfrm>
            <a:custGeom>
              <a:avLst/>
              <a:gdLst/>
              <a:ahLst/>
              <a:cxnLst/>
              <a:rect l="l" t="t" r="r" b="b"/>
              <a:pathLst>
                <a:path w="10459" h="9895" extrusionOk="0">
                  <a:moveTo>
                    <a:pt x="6626" y="632"/>
                  </a:moveTo>
                  <a:lnTo>
                    <a:pt x="7342" y="1833"/>
                  </a:lnTo>
                  <a:cubicBezTo>
                    <a:pt x="7388" y="1879"/>
                    <a:pt x="7457" y="1925"/>
                    <a:pt x="7527" y="1948"/>
                  </a:cubicBezTo>
                  <a:lnTo>
                    <a:pt x="8889" y="2271"/>
                  </a:lnTo>
                  <a:lnTo>
                    <a:pt x="8773" y="3680"/>
                  </a:lnTo>
                  <a:cubicBezTo>
                    <a:pt x="8773" y="3749"/>
                    <a:pt x="8796" y="3818"/>
                    <a:pt x="8842" y="3887"/>
                  </a:cubicBezTo>
                  <a:lnTo>
                    <a:pt x="9766" y="4949"/>
                  </a:lnTo>
                  <a:lnTo>
                    <a:pt x="8842" y="6011"/>
                  </a:lnTo>
                  <a:cubicBezTo>
                    <a:pt x="8796" y="6058"/>
                    <a:pt x="8773" y="6150"/>
                    <a:pt x="8773" y="6219"/>
                  </a:cubicBezTo>
                  <a:lnTo>
                    <a:pt x="8889" y="7604"/>
                  </a:lnTo>
                  <a:lnTo>
                    <a:pt x="7527" y="7928"/>
                  </a:lnTo>
                  <a:cubicBezTo>
                    <a:pt x="7457" y="7951"/>
                    <a:pt x="7388" y="7997"/>
                    <a:pt x="7365" y="8066"/>
                  </a:cubicBezTo>
                  <a:lnTo>
                    <a:pt x="6626" y="9267"/>
                  </a:lnTo>
                  <a:lnTo>
                    <a:pt x="5333" y="8713"/>
                  </a:lnTo>
                  <a:cubicBezTo>
                    <a:pt x="5299" y="8701"/>
                    <a:pt x="5264" y="8695"/>
                    <a:pt x="5229" y="8695"/>
                  </a:cubicBezTo>
                  <a:cubicBezTo>
                    <a:pt x="5195" y="8695"/>
                    <a:pt x="5160" y="8701"/>
                    <a:pt x="5125" y="8713"/>
                  </a:cubicBezTo>
                  <a:lnTo>
                    <a:pt x="3833" y="9267"/>
                  </a:lnTo>
                  <a:lnTo>
                    <a:pt x="3094" y="8066"/>
                  </a:lnTo>
                  <a:cubicBezTo>
                    <a:pt x="3071" y="7997"/>
                    <a:pt x="3001" y="7951"/>
                    <a:pt x="2909" y="7928"/>
                  </a:cubicBezTo>
                  <a:lnTo>
                    <a:pt x="1547" y="7604"/>
                  </a:lnTo>
                  <a:lnTo>
                    <a:pt x="1662" y="6219"/>
                  </a:lnTo>
                  <a:cubicBezTo>
                    <a:pt x="1685" y="6150"/>
                    <a:pt x="1662" y="6058"/>
                    <a:pt x="1593" y="6011"/>
                  </a:cubicBezTo>
                  <a:lnTo>
                    <a:pt x="693" y="4949"/>
                  </a:lnTo>
                  <a:lnTo>
                    <a:pt x="1593" y="3887"/>
                  </a:lnTo>
                  <a:cubicBezTo>
                    <a:pt x="1662" y="3818"/>
                    <a:pt x="1685" y="3749"/>
                    <a:pt x="1662" y="3680"/>
                  </a:cubicBezTo>
                  <a:lnTo>
                    <a:pt x="1547" y="2271"/>
                  </a:lnTo>
                  <a:lnTo>
                    <a:pt x="2909" y="1948"/>
                  </a:lnTo>
                  <a:cubicBezTo>
                    <a:pt x="3001" y="1925"/>
                    <a:pt x="3071" y="1879"/>
                    <a:pt x="3094" y="1833"/>
                  </a:cubicBezTo>
                  <a:lnTo>
                    <a:pt x="3833" y="632"/>
                  </a:lnTo>
                  <a:lnTo>
                    <a:pt x="5102" y="1163"/>
                  </a:lnTo>
                  <a:cubicBezTo>
                    <a:pt x="5149" y="1186"/>
                    <a:pt x="5189" y="1198"/>
                    <a:pt x="5226" y="1198"/>
                  </a:cubicBezTo>
                  <a:cubicBezTo>
                    <a:pt x="5264" y="1198"/>
                    <a:pt x="5299" y="1186"/>
                    <a:pt x="5333" y="1163"/>
                  </a:cubicBezTo>
                  <a:lnTo>
                    <a:pt x="6626" y="632"/>
                  </a:lnTo>
                  <a:close/>
                  <a:moveTo>
                    <a:pt x="3693" y="0"/>
                  </a:moveTo>
                  <a:cubicBezTo>
                    <a:pt x="3603" y="0"/>
                    <a:pt x="3511" y="52"/>
                    <a:pt x="3463" y="147"/>
                  </a:cubicBezTo>
                  <a:lnTo>
                    <a:pt x="2678" y="1440"/>
                  </a:lnTo>
                  <a:lnTo>
                    <a:pt x="1178" y="1786"/>
                  </a:lnTo>
                  <a:cubicBezTo>
                    <a:pt x="1062" y="1833"/>
                    <a:pt x="970" y="1948"/>
                    <a:pt x="970" y="2087"/>
                  </a:cubicBezTo>
                  <a:lnTo>
                    <a:pt x="1085" y="3610"/>
                  </a:lnTo>
                  <a:lnTo>
                    <a:pt x="92" y="4765"/>
                  </a:lnTo>
                  <a:cubicBezTo>
                    <a:pt x="0" y="4857"/>
                    <a:pt x="0" y="5019"/>
                    <a:pt x="92" y="5134"/>
                  </a:cubicBezTo>
                  <a:lnTo>
                    <a:pt x="1085" y="6288"/>
                  </a:lnTo>
                  <a:lnTo>
                    <a:pt x="970" y="7812"/>
                  </a:lnTo>
                  <a:cubicBezTo>
                    <a:pt x="970" y="7951"/>
                    <a:pt x="1062" y="8066"/>
                    <a:pt x="1178" y="8089"/>
                  </a:cubicBezTo>
                  <a:lnTo>
                    <a:pt x="2678" y="8459"/>
                  </a:lnTo>
                  <a:lnTo>
                    <a:pt x="3463" y="9752"/>
                  </a:lnTo>
                  <a:cubicBezTo>
                    <a:pt x="3513" y="9835"/>
                    <a:pt x="3612" y="9895"/>
                    <a:pt x="3707" y="9895"/>
                  </a:cubicBezTo>
                  <a:cubicBezTo>
                    <a:pt x="3742" y="9895"/>
                    <a:pt x="3778" y="9886"/>
                    <a:pt x="3809" y="9867"/>
                  </a:cubicBezTo>
                  <a:lnTo>
                    <a:pt x="5218" y="9290"/>
                  </a:lnTo>
                  <a:lnTo>
                    <a:pt x="6626" y="9867"/>
                  </a:lnTo>
                  <a:cubicBezTo>
                    <a:pt x="6664" y="9886"/>
                    <a:pt x="6704" y="9895"/>
                    <a:pt x="6743" y="9895"/>
                  </a:cubicBezTo>
                  <a:cubicBezTo>
                    <a:pt x="6847" y="9895"/>
                    <a:pt x="6945" y="9835"/>
                    <a:pt x="6996" y="9752"/>
                  </a:cubicBezTo>
                  <a:lnTo>
                    <a:pt x="7780" y="8459"/>
                  </a:lnTo>
                  <a:lnTo>
                    <a:pt x="9281" y="8112"/>
                  </a:lnTo>
                  <a:cubicBezTo>
                    <a:pt x="9397" y="8066"/>
                    <a:pt x="9489" y="7951"/>
                    <a:pt x="9489" y="7812"/>
                  </a:cubicBezTo>
                  <a:lnTo>
                    <a:pt x="9350" y="6288"/>
                  </a:lnTo>
                  <a:lnTo>
                    <a:pt x="10366" y="5134"/>
                  </a:lnTo>
                  <a:cubicBezTo>
                    <a:pt x="10459" y="5019"/>
                    <a:pt x="10459" y="4880"/>
                    <a:pt x="10366" y="4765"/>
                  </a:cubicBezTo>
                  <a:lnTo>
                    <a:pt x="9350" y="3610"/>
                  </a:lnTo>
                  <a:lnTo>
                    <a:pt x="9489" y="2087"/>
                  </a:lnTo>
                  <a:cubicBezTo>
                    <a:pt x="9489" y="1948"/>
                    <a:pt x="9397" y="1833"/>
                    <a:pt x="9281" y="1786"/>
                  </a:cubicBezTo>
                  <a:lnTo>
                    <a:pt x="7780" y="1440"/>
                  </a:lnTo>
                  <a:lnTo>
                    <a:pt x="6996" y="147"/>
                  </a:lnTo>
                  <a:cubicBezTo>
                    <a:pt x="6948" y="52"/>
                    <a:pt x="6856" y="0"/>
                    <a:pt x="6758" y="0"/>
                  </a:cubicBezTo>
                  <a:cubicBezTo>
                    <a:pt x="6714" y="0"/>
                    <a:pt x="6669" y="10"/>
                    <a:pt x="6626" y="32"/>
                  </a:cubicBezTo>
                  <a:lnTo>
                    <a:pt x="5218" y="609"/>
                  </a:lnTo>
                  <a:lnTo>
                    <a:pt x="3809" y="32"/>
                  </a:lnTo>
                  <a:cubicBezTo>
                    <a:pt x="3774" y="10"/>
                    <a:pt x="3734" y="0"/>
                    <a:pt x="3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4229911" y="4092826"/>
              <a:ext cx="165874" cy="149082"/>
            </a:xfrm>
            <a:custGeom>
              <a:avLst/>
              <a:gdLst/>
              <a:ahLst/>
              <a:cxnLst/>
              <a:rect l="l" t="t" r="r" b="b"/>
              <a:pathLst>
                <a:path w="7066" h="6350" extrusionOk="0">
                  <a:moveTo>
                    <a:pt x="3580" y="0"/>
                  </a:moveTo>
                  <a:cubicBezTo>
                    <a:pt x="2505" y="0"/>
                    <a:pt x="1460" y="555"/>
                    <a:pt x="855" y="1526"/>
                  </a:cubicBezTo>
                  <a:cubicBezTo>
                    <a:pt x="0" y="2934"/>
                    <a:pt x="370" y="4781"/>
                    <a:pt x="1709" y="5751"/>
                  </a:cubicBezTo>
                  <a:cubicBezTo>
                    <a:pt x="2275" y="6154"/>
                    <a:pt x="2924" y="6350"/>
                    <a:pt x="3568" y="6350"/>
                  </a:cubicBezTo>
                  <a:cubicBezTo>
                    <a:pt x="4474" y="6350"/>
                    <a:pt x="5369" y="5962"/>
                    <a:pt x="6003" y="5220"/>
                  </a:cubicBezTo>
                  <a:cubicBezTo>
                    <a:pt x="7065" y="3973"/>
                    <a:pt x="6996" y="2080"/>
                    <a:pt x="5818" y="926"/>
                  </a:cubicBezTo>
                  <a:cubicBezTo>
                    <a:pt x="5761" y="868"/>
                    <a:pt x="5686" y="839"/>
                    <a:pt x="5611" y="839"/>
                  </a:cubicBezTo>
                  <a:cubicBezTo>
                    <a:pt x="5536" y="839"/>
                    <a:pt x="5460" y="868"/>
                    <a:pt x="5403" y="926"/>
                  </a:cubicBezTo>
                  <a:cubicBezTo>
                    <a:pt x="5287" y="1041"/>
                    <a:pt x="5287" y="1226"/>
                    <a:pt x="5403" y="1341"/>
                  </a:cubicBezTo>
                  <a:cubicBezTo>
                    <a:pt x="6372" y="2288"/>
                    <a:pt x="6419" y="3835"/>
                    <a:pt x="5541" y="4851"/>
                  </a:cubicBezTo>
                  <a:cubicBezTo>
                    <a:pt x="5032" y="5454"/>
                    <a:pt x="4304" y="5769"/>
                    <a:pt x="3567" y="5769"/>
                  </a:cubicBezTo>
                  <a:cubicBezTo>
                    <a:pt x="3034" y="5769"/>
                    <a:pt x="2497" y="5605"/>
                    <a:pt x="2032" y="5266"/>
                  </a:cubicBezTo>
                  <a:cubicBezTo>
                    <a:pt x="947" y="4458"/>
                    <a:pt x="647" y="2958"/>
                    <a:pt x="1363" y="1803"/>
                  </a:cubicBezTo>
                  <a:cubicBezTo>
                    <a:pt x="1837" y="1012"/>
                    <a:pt x="2682" y="567"/>
                    <a:pt x="3560" y="567"/>
                  </a:cubicBezTo>
                  <a:cubicBezTo>
                    <a:pt x="3962" y="567"/>
                    <a:pt x="4372" y="661"/>
                    <a:pt x="4756" y="857"/>
                  </a:cubicBezTo>
                  <a:cubicBezTo>
                    <a:pt x="4786" y="866"/>
                    <a:pt x="4814" y="870"/>
                    <a:pt x="4842" y="870"/>
                  </a:cubicBezTo>
                  <a:cubicBezTo>
                    <a:pt x="5097" y="870"/>
                    <a:pt x="5260" y="515"/>
                    <a:pt x="5010" y="349"/>
                  </a:cubicBezTo>
                  <a:cubicBezTo>
                    <a:pt x="4552" y="112"/>
                    <a:pt x="4063" y="0"/>
                    <a:pt x="3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48"/>
            <p:cNvSpPr/>
            <p:nvPr/>
          </p:nvSpPr>
          <p:spPr>
            <a:xfrm>
              <a:off x="4103732" y="4471213"/>
              <a:ext cx="222872" cy="32094"/>
            </a:xfrm>
            <a:custGeom>
              <a:avLst/>
              <a:gdLst/>
              <a:ahLst/>
              <a:cxnLst/>
              <a:rect l="l" t="t" r="r" b="b"/>
              <a:pathLst>
                <a:path w="9494" h="1367" extrusionOk="0">
                  <a:moveTo>
                    <a:pt x="4729" y="0"/>
                  </a:moveTo>
                  <a:cubicBezTo>
                    <a:pt x="3044" y="0"/>
                    <a:pt x="1404" y="300"/>
                    <a:pt x="273" y="808"/>
                  </a:cubicBezTo>
                  <a:cubicBezTo>
                    <a:pt x="1" y="976"/>
                    <a:pt x="146" y="1352"/>
                    <a:pt x="417" y="1352"/>
                  </a:cubicBezTo>
                  <a:cubicBezTo>
                    <a:pt x="445" y="1352"/>
                    <a:pt x="474" y="1348"/>
                    <a:pt x="504" y="1339"/>
                  </a:cubicBezTo>
                  <a:cubicBezTo>
                    <a:pt x="1566" y="854"/>
                    <a:pt x="3113" y="577"/>
                    <a:pt x="4729" y="577"/>
                  </a:cubicBezTo>
                  <a:cubicBezTo>
                    <a:pt x="6368" y="577"/>
                    <a:pt x="7915" y="877"/>
                    <a:pt x="8977" y="1339"/>
                  </a:cubicBezTo>
                  <a:cubicBezTo>
                    <a:pt x="9010" y="1358"/>
                    <a:pt x="9042" y="1367"/>
                    <a:pt x="9074" y="1367"/>
                  </a:cubicBezTo>
                  <a:cubicBezTo>
                    <a:pt x="9311" y="1367"/>
                    <a:pt x="9493" y="890"/>
                    <a:pt x="9208" y="808"/>
                  </a:cubicBezTo>
                  <a:cubicBezTo>
                    <a:pt x="8053" y="300"/>
                    <a:pt x="6437" y="0"/>
                    <a:pt x="4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2" name="Google Shape;612;p48"/>
          <p:cNvGrpSpPr/>
          <p:nvPr/>
        </p:nvGrpSpPr>
        <p:grpSpPr>
          <a:xfrm>
            <a:off x="3990038" y="2617874"/>
            <a:ext cx="457974" cy="451778"/>
            <a:chOff x="1922741" y="4050895"/>
            <a:chExt cx="457974" cy="451778"/>
          </a:xfrm>
        </p:grpSpPr>
        <p:sp>
          <p:nvSpPr>
            <p:cNvPr id="613" name="Google Shape;613;p48"/>
            <p:cNvSpPr/>
            <p:nvPr/>
          </p:nvSpPr>
          <p:spPr>
            <a:xfrm>
              <a:off x="1922741" y="4129662"/>
              <a:ext cx="406493" cy="373011"/>
            </a:xfrm>
            <a:custGeom>
              <a:avLst/>
              <a:gdLst/>
              <a:ahLst/>
              <a:cxnLst/>
              <a:rect l="l" t="t" r="r" b="b"/>
              <a:pathLst>
                <a:path w="17316" h="15888" extrusionOk="0">
                  <a:moveTo>
                    <a:pt x="7409" y="1"/>
                  </a:moveTo>
                  <a:cubicBezTo>
                    <a:pt x="7395" y="1"/>
                    <a:pt x="7380" y="2"/>
                    <a:pt x="7365" y="3"/>
                  </a:cubicBezTo>
                  <a:cubicBezTo>
                    <a:pt x="3186" y="419"/>
                    <a:pt x="23" y="3997"/>
                    <a:pt x="185" y="8199"/>
                  </a:cubicBezTo>
                  <a:cubicBezTo>
                    <a:pt x="323" y="12424"/>
                    <a:pt x="3717" y="15772"/>
                    <a:pt x="7919" y="15887"/>
                  </a:cubicBezTo>
                  <a:lnTo>
                    <a:pt x="8127" y="15887"/>
                  </a:lnTo>
                  <a:cubicBezTo>
                    <a:pt x="13483" y="15887"/>
                    <a:pt x="17316" y="10693"/>
                    <a:pt x="15723" y="5567"/>
                  </a:cubicBezTo>
                  <a:cubicBezTo>
                    <a:pt x="15686" y="5439"/>
                    <a:pt x="15576" y="5369"/>
                    <a:pt x="15451" y="5369"/>
                  </a:cubicBezTo>
                  <a:cubicBezTo>
                    <a:pt x="15419" y="5369"/>
                    <a:pt x="15386" y="5373"/>
                    <a:pt x="15353" y="5383"/>
                  </a:cubicBezTo>
                  <a:lnTo>
                    <a:pt x="15330" y="5406"/>
                  </a:lnTo>
                  <a:cubicBezTo>
                    <a:pt x="15192" y="5452"/>
                    <a:pt x="15099" y="5613"/>
                    <a:pt x="15145" y="5752"/>
                  </a:cubicBezTo>
                  <a:cubicBezTo>
                    <a:pt x="15977" y="8430"/>
                    <a:pt x="15215" y="11362"/>
                    <a:pt x="13183" y="13301"/>
                  </a:cubicBezTo>
                  <a:cubicBezTo>
                    <a:pt x="13091" y="13394"/>
                    <a:pt x="12998" y="13463"/>
                    <a:pt x="12906" y="13555"/>
                  </a:cubicBezTo>
                  <a:cubicBezTo>
                    <a:pt x="12213" y="11732"/>
                    <a:pt x="11844" y="10439"/>
                    <a:pt x="11844" y="9908"/>
                  </a:cubicBezTo>
                  <a:cubicBezTo>
                    <a:pt x="11844" y="9238"/>
                    <a:pt x="12190" y="8938"/>
                    <a:pt x="12560" y="8615"/>
                  </a:cubicBezTo>
                  <a:cubicBezTo>
                    <a:pt x="12952" y="8292"/>
                    <a:pt x="13322" y="7968"/>
                    <a:pt x="13322" y="7345"/>
                  </a:cubicBezTo>
                  <a:cubicBezTo>
                    <a:pt x="13298" y="6837"/>
                    <a:pt x="13137" y="6329"/>
                    <a:pt x="12837" y="5914"/>
                  </a:cubicBezTo>
                  <a:lnTo>
                    <a:pt x="12814" y="5867"/>
                  </a:lnTo>
                  <a:cubicBezTo>
                    <a:pt x="12763" y="5744"/>
                    <a:pt x="12670" y="5693"/>
                    <a:pt x="12576" y="5693"/>
                  </a:cubicBezTo>
                  <a:cubicBezTo>
                    <a:pt x="12371" y="5693"/>
                    <a:pt x="12155" y="5930"/>
                    <a:pt x="12329" y="6168"/>
                  </a:cubicBezTo>
                  <a:lnTo>
                    <a:pt x="12352" y="6191"/>
                  </a:lnTo>
                  <a:cubicBezTo>
                    <a:pt x="12583" y="6537"/>
                    <a:pt x="12721" y="6929"/>
                    <a:pt x="12744" y="7345"/>
                  </a:cubicBezTo>
                  <a:cubicBezTo>
                    <a:pt x="12744" y="7691"/>
                    <a:pt x="12560" y="7876"/>
                    <a:pt x="12213" y="8176"/>
                  </a:cubicBezTo>
                  <a:cubicBezTo>
                    <a:pt x="11798" y="8522"/>
                    <a:pt x="11267" y="8961"/>
                    <a:pt x="11267" y="9908"/>
                  </a:cubicBezTo>
                  <a:cubicBezTo>
                    <a:pt x="11267" y="10554"/>
                    <a:pt x="11659" y="11916"/>
                    <a:pt x="12421" y="13948"/>
                  </a:cubicBezTo>
                  <a:cubicBezTo>
                    <a:pt x="11127" y="14876"/>
                    <a:pt x="9596" y="15353"/>
                    <a:pt x="8063" y="15353"/>
                  </a:cubicBezTo>
                  <a:cubicBezTo>
                    <a:pt x="6888" y="15353"/>
                    <a:pt x="5712" y="15073"/>
                    <a:pt x="4641" y="14502"/>
                  </a:cubicBezTo>
                  <a:cubicBezTo>
                    <a:pt x="4987" y="14225"/>
                    <a:pt x="5287" y="13948"/>
                    <a:pt x="5587" y="13602"/>
                  </a:cubicBezTo>
                  <a:cubicBezTo>
                    <a:pt x="5657" y="13509"/>
                    <a:pt x="5749" y="13417"/>
                    <a:pt x="5818" y="13325"/>
                  </a:cubicBezTo>
                  <a:cubicBezTo>
                    <a:pt x="5990" y="13136"/>
                    <a:pt x="5727" y="12870"/>
                    <a:pt x="5524" y="12870"/>
                  </a:cubicBezTo>
                  <a:cubicBezTo>
                    <a:pt x="5455" y="12870"/>
                    <a:pt x="5392" y="12901"/>
                    <a:pt x="5356" y="12978"/>
                  </a:cubicBezTo>
                  <a:cubicBezTo>
                    <a:pt x="5287" y="13071"/>
                    <a:pt x="5218" y="13140"/>
                    <a:pt x="5149" y="13232"/>
                  </a:cubicBezTo>
                  <a:cubicBezTo>
                    <a:pt x="4825" y="13602"/>
                    <a:pt x="4479" y="13902"/>
                    <a:pt x="4087" y="14179"/>
                  </a:cubicBezTo>
                  <a:cubicBezTo>
                    <a:pt x="3602" y="13856"/>
                    <a:pt x="3140" y="13486"/>
                    <a:pt x="2748" y="13048"/>
                  </a:cubicBezTo>
                  <a:cubicBezTo>
                    <a:pt x="93" y="10277"/>
                    <a:pt x="0" y="5937"/>
                    <a:pt x="2563" y="3051"/>
                  </a:cubicBezTo>
                  <a:cubicBezTo>
                    <a:pt x="3325" y="3051"/>
                    <a:pt x="4110" y="3120"/>
                    <a:pt x="4872" y="3259"/>
                  </a:cubicBezTo>
                  <a:cubicBezTo>
                    <a:pt x="6280" y="3536"/>
                    <a:pt x="6973" y="4113"/>
                    <a:pt x="6973" y="4921"/>
                  </a:cubicBezTo>
                  <a:cubicBezTo>
                    <a:pt x="6973" y="5752"/>
                    <a:pt x="6442" y="6075"/>
                    <a:pt x="5795" y="6422"/>
                  </a:cubicBezTo>
                  <a:cubicBezTo>
                    <a:pt x="5149" y="6768"/>
                    <a:pt x="4456" y="7137"/>
                    <a:pt x="4456" y="8107"/>
                  </a:cubicBezTo>
                  <a:cubicBezTo>
                    <a:pt x="4456" y="8823"/>
                    <a:pt x="4895" y="9307"/>
                    <a:pt x="5333" y="9792"/>
                  </a:cubicBezTo>
                  <a:cubicBezTo>
                    <a:pt x="5911" y="10416"/>
                    <a:pt x="6395" y="10970"/>
                    <a:pt x="5934" y="12032"/>
                  </a:cubicBezTo>
                  <a:cubicBezTo>
                    <a:pt x="5808" y="12220"/>
                    <a:pt x="6056" y="12398"/>
                    <a:pt x="6257" y="12398"/>
                  </a:cubicBezTo>
                  <a:cubicBezTo>
                    <a:pt x="6351" y="12398"/>
                    <a:pt x="6435" y="12359"/>
                    <a:pt x="6465" y="12263"/>
                  </a:cubicBezTo>
                  <a:cubicBezTo>
                    <a:pt x="7065" y="10854"/>
                    <a:pt x="6326" y="10046"/>
                    <a:pt x="5749" y="9400"/>
                  </a:cubicBezTo>
                  <a:cubicBezTo>
                    <a:pt x="5380" y="8984"/>
                    <a:pt x="5033" y="8615"/>
                    <a:pt x="5033" y="8107"/>
                  </a:cubicBezTo>
                  <a:cubicBezTo>
                    <a:pt x="5033" y="7507"/>
                    <a:pt x="5426" y="7276"/>
                    <a:pt x="6072" y="6929"/>
                  </a:cubicBezTo>
                  <a:cubicBezTo>
                    <a:pt x="6696" y="6583"/>
                    <a:pt x="7550" y="6121"/>
                    <a:pt x="7550" y="4898"/>
                  </a:cubicBezTo>
                  <a:cubicBezTo>
                    <a:pt x="7550" y="4274"/>
                    <a:pt x="7250" y="3697"/>
                    <a:pt x="6719" y="3351"/>
                  </a:cubicBezTo>
                  <a:cubicBezTo>
                    <a:pt x="6211" y="3028"/>
                    <a:pt x="5610" y="2774"/>
                    <a:pt x="4987" y="2681"/>
                  </a:cubicBezTo>
                  <a:cubicBezTo>
                    <a:pt x="4387" y="2566"/>
                    <a:pt x="3763" y="2497"/>
                    <a:pt x="3140" y="2474"/>
                  </a:cubicBezTo>
                  <a:cubicBezTo>
                    <a:pt x="4318" y="1389"/>
                    <a:pt x="5818" y="719"/>
                    <a:pt x="7411" y="580"/>
                  </a:cubicBezTo>
                  <a:cubicBezTo>
                    <a:pt x="7789" y="536"/>
                    <a:pt x="7760" y="1"/>
                    <a:pt x="7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48"/>
            <p:cNvSpPr/>
            <p:nvPr/>
          </p:nvSpPr>
          <p:spPr>
            <a:xfrm>
              <a:off x="2102676" y="4050895"/>
              <a:ext cx="278038" cy="217472"/>
            </a:xfrm>
            <a:custGeom>
              <a:avLst/>
              <a:gdLst/>
              <a:ahLst/>
              <a:cxnLst/>
              <a:rect l="l" t="t" r="r" b="b"/>
              <a:pathLst>
                <a:path w="11844" h="9263" extrusionOk="0">
                  <a:moveTo>
                    <a:pt x="3117" y="1"/>
                  </a:moveTo>
                  <a:cubicBezTo>
                    <a:pt x="2949" y="1"/>
                    <a:pt x="2779" y="12"/>
                    <a:pt x="2609" y="34"/>
                  </a:cubicBezTo>
                  <a:cubicBezTo>
                    <a:pt x="1501" y="149"/>
                    <a:pt x="577" y="934"/>
                    <a:pt x="300" y="2019"/>
                  </a:cubicBezTo>
                  <a:cubicBezTo>
                    <a:pt x="0" y="3243"/>
                    <a:pt x="462" y="4720"/>
                    <a:pt x="1639" y="6152"/>
                  </a:cubicBezTo>
                  <a:cubicBezTo>
                    <a:pt x="2771" y="7514"/>
                    <a:pt x="4202" y="8576"/>
                    <a:pt x="5818" y="9246"/>
                  </a:cubicBezTo>
                  <a:cubicBezTo>
                    <a:pt x="5853" y="9257"/>
                    <a:pt x="5887" y="9263"/>
                    <a:pt x="5922" y="9263"/>
                  </a:cubicBezTo>
                  <a:cubicBezTo>
                    <a:pt x="5957" y="9263"/>
                    <a:pt x="5991" y="9257"/>
                    <a:pt x="6026" y="9246"/>
                  </a:cubicBezTo>
                  <a:cubicBezTo>
                    <a:pt x="7550" y="8622"/>
                    <a:pt x="8912" y="7652"/>
                    <a:pt x="9997" y="6429"/>
                  </a:cubicBezTo>
                  <a:cubicBezTo>
                    <a:pt x="10195" y="6267"/>
                    <a:pt x="9930" y="5950"/>
                    <a:pt x="9716" y="5950"/>
                  </a:cubicBezTo>
                  <a:cubicBezTo>
                    <a:pt x="9655" y="5950"/>
                    <a:pt x="9599" y="5975"/>
                    <a:pt x="9558" y="6036"/>
                  </a:cubicBezTo>
                  <a:cubicBezTo>
                    <a:pt x="8566" y="7168"/>
                    <a:pt x="7319" y="8068"/>
                    <a:pt x="5934" y="8668"/>
                  </a:cubicBezTo>
                  <a:cubicBezTo>
                    <a:pt x="4433" y="8022"/>
                    <a:pt x="3117" y="7029"/>
                    <a:pt x="2055" y="5782"/>
                  </a:cubicBezTo>
                  <a:cubicBezTo>
                    <a:pt x="1016" y="4490"/>
                    <a:pt x="577" y="3197"/>
                    <a:pt x="854" y="2135"/>
                  </a:cubicBezTo>
                  <a:cubicBezTo>
                    <a:pt x="1062" y="1280"/>
                    <a:pt x="1801" y="657"/>
                    <a:pt x="2701" y="588"/>
                  </a:cubicBezTo>
                  <a:cubicBezTo>
                    <a:pt x="2839" y="569"/>
                    <a:pt x="2978" y="560"/>
                    <a:pt x="3117" y="560"/>
                  </a:cubicBezTo>
                  <a:cubicBezTo>
                    <a:pt x="4170" y="560"/>
                    <a:pt x="5231" y="1083"/>
                    <a:pt x="5680" y="1858"/>
                  </a:cubicBezTo>
                  <a:cubicBezTo>
                    <a:pt x="5737" y="1950"/>
                    <a:pt x="5830" y="1996"/>
                    <a:pt x="5922" y="1996"/>
                  </a:cubicBezTo>
                  <a:cubicBezTo>
                    <a:pt x="6014" y="1996"/>
                    <a:pt x="6107" y="1950"/>
                    <a:pt x="6164" y="1858"/>
                  </a:cubicBezTo>
                  <a:cubicBezTo>
                    <a:pt x="6613" y="1083"/>
                    <a:pt x="7674" y="560"/>
                    <a:pt x="8727" y="560"/>
                  </a:cubicBezTo>
                  <a:cubicBezTo>
                    <a:pt x="8866" y="560"/>
                    <a:pt x="9005" y="569"/>
                    <a:pt x="9143" y="588"/>
                  </a:cubicBezTo>
                  <a:cubicBezTo>
                    <a:pt x="10020" y="657"/>
                    <a:pt x="10782" y="1280"/>
                    <a:pt x="10990" y="2135"/>
                  </a:cubicBezTo>
                  <a:cubicBezTo>
                    <a:pt x="11244" y="3081"/>
                    <a:pt x="10897" y="4236"/>
                    <a:pt x="10066" y="5413"/>
                  </a:cubicBezTo>
                  <a:cubicBezTo>
                    <a:pt x="9964" y="5618"/>
                    <a:pt x="10139" y="5822"/>
                    <a:pt x="10330" y="5822"/>
                  </a:cubicBezTo>
                  <a:cubicBezTo>
                    <a:pt x="10398" y="5822"/>
                    <a:pt x="10468" y="5797"/>
                    <a:pt x="10528" y="5736"/>
                  </a:cubicBezTo>
                  <a:cubicBezTo>
                    <a:pt x="11475" y="4420"/>
                    <a:pt x="11844" y="3127"/>
                    <a:pt x="11544" y="1996"/>
                  </a:cubicBezTo>
                  <a:lnTo>
                    <a:pt x="11544" y="1996"/>
                  </a:lnTo>
                  <a:lnTo>
                    <a:pt x="11544" y="2019"/>
                  </a:lnTo>
                  <a:cubicBezTo>
                    <a:pt x="11267" y="934"/>
                    <a:pt x="10343" y="149"/>
                    <a:pt x="9235" y="34"/>
                  </a:cubicBezTo>
                  <a:cubicBezTo>
                    <a:pt x="9065" y="12"/>
                    <a:pt x="8895" y="1"/>
                    <a:pt x="8727" y="1"/>
                  </a:cubicBezTo>
                  <a:cubicBezTo>
                    <a:pt x="7662" y="1"/>
                    <a:pt x="6651" y="437"/>
                    <a:pt x="5934" y="1234"/>
                  </a:cubicBezTo>
                  <a:cubicBezTo>
                    <a:pt x="5196" y="437"/>
                    <a:pt x="4183" y="1"/>
                    <a:pt x="3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15" name="Google Shape;615;p48"/>
          <p:cNvSpPr/>
          <p:nvPr/>
        </p:nvSpPr>
        <p:spPr>
          <a:xfrm>
            <a:off x="3850625" y="1256162"/>
            <a:ext cx="736800" cy="736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6" name="Google Shape;616;p48"/>
          <p:cNvSpPr/>
          <p:nvPr/>
        </p:nvSpPr>
        <p:spPr>
          <a:xfrm>
            <a:off x="3850625" y="2475362"/>
            <a:ext cx="736800" cy="736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7" name="Google Shape;617;p48"/>
          <p:cNvSpPr/>
          <p:nvPr/>
        </p:nvSpPr>
        <p:spPr>
          <a:xfrm>
            <a:off x="3850625" y="3694562"/>
            <a:ext cx="736800" cy="736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8" name="Google Shape;618;p48"/>
          <p:cNvSpPr/>
          <p:nvPr/>
        </p:nvSpPr>
        <p:spPr>
          <a:xfrm flipH="1">
            <a:off x="5689150" y="1933575"/>
            <a:ext cx="1666800" cy="1666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25754D-4FF4-6140-CA9B-02C014600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82301"/>
            <a:ext cx="7484570" cy="2924100"/>
          </a:xfrm>
        </p:spPr>
        <p:txBody>
          <a:bodyPr>
            <a:normAutofit lnSpcReduction="10000"/>
          </a:bodyPr>
          <a:lstStyle/>
          <a:p>
            <a:pPr marL="31750" indent="0">
              <a:buNone/>
            </a:pPr>
            <a:r>
              <a:rPr lang="en-US" sz="1800" dirty="0">
                <a:latin typeface="Quire Sans" panose="020B0502040400020003" pitchFamily="34" charset="0"/>
                <a:cs typeface="Quire Sans" panose="020B0502040400020003" pitchFamily="34" charset="0"/>
              </a:rPr>
              <a:t>Educating the youth will have a variety of impacts:</a:t>
            </a:r>
          </a:p>
          <a:p>
            <a:pPr marL="31750" indent="0">
              <a:buNone/>
            </a:pPr>
            <a:endParaRPr lang="en-US" sz="1800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r>
              <a:rPr lang="en-US" sz="1800" dirty="0">
                <a:latin typeface="Quire Sans" panose="020B0502040400020003" pitchFamily="34" charset="0"/>
                <a:cs typeface="Quire Sans" panose="020B0502040400020003" pitchFamily="34" charset="0"/>
              </a:rPr>
              <a:t>People will start living a healthier lifestyle.</a:t>
            </a:r>
          </a:p>
          <a:p>
            <a:r>
              <a:rPr lang="en-US" sz="1800" dirty="0">
                <a:latin typeface="Quire Sans" panose="020B0502040400020003" pitchFamily="34" charset="0"/>
                <a:cs typeface="Quire Sans" panose="020B0502040400020003" pitchFamily="34" charset="0"/>
              </a:rPr>
              <a:t>Productivity will be increased which with increased employment, leading to economic growth.</a:t>
            </a:r>
          </a:p>
          <a:p>
            <a:r>
              <a:rPr lang="en-US" sz="1800" dirty="0">
                <a:latin typeface="Quire Sans" panose="020B0502040400020003" pitchFamily="34" charset="0"/>
                <a:cs typeface="Quire Sans" panose="020B0502040400020003" pitchFamily="34" charset="0"/>
              </a:rPr>
              <a:t>Educated individuals will be able to come together and work against climate change.</a:t>
            </a:r>
          </a:p>
          <a:p>
            <a:r>
              <a:rPr lang="en-US" sz="1800" dirty="0">
                <a:latin typeface="Quire Sans" panose="020B0502040400020003" pitchFamily="34" charset="0"/>
                <a:cs typeface="Quire Sans" panose="020B0502040400020003" pitchFamily="34" charset="0"/>
              </a:rPr>
              <a:t>Education will lead to reduction in crime </a:t>
            </a:r>
            <a:r>
              <a:rPr lang="en-US" sz="1800" dirty="0" err="1">
                <a:latin typeface="Quire Sans" panose="020B0502040400020003" pitchFamily="34" charset="0"/>
                <a:cs typeface="Quire Sans" panose="020B0502040400020003" pitchFamily="34" charset="0"/>
              </a:rPr>
              <a:t>rate,reduction</a:t>
            </a:r>
            <a:r>
              <a:rPr lang="en-US" sz="1800" dirty="0">
                <a:latin typeface="Quire Sans" panose="020B0502040400020003" pitchFamily="34" charset="0"/>
                <a:cs typeface="Quire Sans" panose="020B0502040400020003" pitchFamily="34" charset="0"/>
              </a:rPr>
              <a:t> in Gender based violence.</a:t>
            </a:r>
          </a:p>
          <a:p>
            <a:r>
              <a:rPr lang="en-US" sz="1800" dirty="0">
                <a:latin typeface="Quire Sans" panose="020B0502040400020003" pitchFamily="34" charset="0"/>
                <a:cs typeface="Quire Sans" panose="020B0502040400020003" pitchFamily="34" charset="0"/>
              </a:rPr>
              <a:t>Improved mental health.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839F5E-C9F1-4EB9-3BB0-EC1B5CA7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80023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F19B5E-15C6-B3C0-3993-F5358092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467" y="1449278"/>
            <a:ext cx="8232941" cy="29241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Antoniades</a:t>
            </a:r>
            <a:r>
              <a:rPr lang="en-US" dirty="0"/>
              <a:t>, A., </a:t>
            </a:r>
            <a:r>
              <a:rPr lang="en-US" dirty="0" err="1"/>
              <a:t>Widiarto</a:t>
            </a:r>
            <a:r>
              <a:rPr lang="en-US" dirty="0"/>
              <a:t>, I., &amp; </a:t>
            </a:r>
            <a:r>
              <a:rPr lang="en-US" dirty="0" err="1"/>
              <a:t>Antonarakis</a:t>
            </a:r>
            <a:r>
              <a:rPr lang="en-US" dirty="0"/>
              <a:t>, A. S. (2019, December 28). </a:t>
            </a:r>
            <a:r>
              <a:rPr lang="en-US" i="1" dirty="0"/>
              <a:t>Financial crises and the attainment of the </a:t>
            </a:r>
            <a:r>
              <a:rPr lang="en-US" i="1" dirty="0" err="1"/>
              <a:t>sdgs</a:t>
            </a:r>
            <a:r>
              <a:rPr lang="en-US" i="1" dirty="0"/>
              <a:t>: An adjusted multidimensional poverty approach - sustainability science</a:t>
            </a:r>
            <a:r>
              <a:rPr lang="en-US" dirty="0"/>
              <a:t>. SpringerLink. Retrieved June 27, 2022, from https://</a:t>
            </a:r>
            <a:r>
              <a:rPr lang="en-US" dirty="0" err="1"/>
              <a:t>link.springer.com</a:t>
            </a:r>
            <a:r>
              <a:rPr lang="en-US" dirty="0"/>
              <a:t>/article/10.1007/s11625-019-00771-z </a:t>
            </a:r>
          </a:p>
          <a:p>
            <a:endParaRPr lang="en-US" dirty="0"/>
          </a:p>
          <a:p>
            <a:pPr marL="31750" indent="0">
              <a:buNone/>
            </a:pPr>
            <a:endParaRPr lang="en-US" dirty="0"/>
          </a:p>
          <a:p>
            <a:r>
              <a:rPr lang="en-US" i="1" dirty="0"/>
              <a:t>Updated estimates of the impact of covid-19 on global poverty: Turning the corner on the pandemic in 2021?</a:t>
            </a:r>
            <a:r>
              <a:rPr lang="en-US" dirty="0"/>
              <a:t> World Bank Blogs. (n.d.). Retrieved June 27, 2022, from https://</a:t>
            </a:r>
            <a:r>
              <a:rPr lang="en-US" dirty="0" err="1"/>
              <a:t>blogs.worldbank.org</a:t>
            </a:r>
            <a:r>
              <a:rPr lang="en-US" dirty="0"/>
              <a:t>/</a:t>
            </a:r>
            <a:r>
              <a:rPr lang="en-US" dirty="0" err="1"/>
              <a:t>opendata</a:t>
            </a:r>
            <a:r>
              <a:rPr lang="en-US" dirty="0"/>
              <a:t>/updated-estimates-impact-covid-19-global-poverty-turning-corner-pandemic-2021 </a:t>
            </a:r>
          </a:p>
          <a:p>
            <a:pPr marL="31750" indent="0">
              <a:buNone/>
            </a:pPr>
            <a:endParaRPr lang="en-US" dirty="0"/>
          </a:p>
          <a:p>
            <a:pPr marL="31750" indent="0">
              <a:buNone/>
            </a:pPr>
            <a:endParaRPr lang="en-US" dirty="0"/>
          </a:p>
          <a:p>
            <a:r>
              <a:rPr lang="en-US" dirty="0" err="1"/>
              <a:t>Addae-Korankye</a:t>
            </a:r>
            <a:r>
              <a:rPr lang="en-US" dirty="0"/>
              <a:t>, A. (2014). Causes of poverty in Africa: A review of literature. </a:t>
            </a:r>
            <a:r>
              <a:rPr lang="en-US" i="1" dirty="0"/>
              <a:t>American International Journal of Social Science</a:t>
            </a:r>
            <a:r>
              <a:rPr lang="en-US" dirty="0"/>
              <a:t>, </a:t>
            </a:r>
            <a:r>
              <a:rPr lang="en-US" i="1" dirty="0"/>
              <a:t>3</a:t>
            </a:r>
            <a:r>
              <a:rPr lang="en-US" dirty="0"/>
              <a:t>(7), 147-153.</a:t>
            </a:r>
          </a:p>
          <a:p>
            <a:endParaRPr lang="en-US" dirty="0"/>
          </a:p>
          <a:p>
            <a:pPr marL="3175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Ukwueze</a:t>
            </a:r>
            <a:r>
              <a:rPr lang="en-US" dirty="0"/>
              <a:t>, E. R., &amp; Nwosu, E. O. (2014). Does higher education reduce poverty among youths in Nigeria?. </a:t>
            </a:r>
            <a:r>
              <a:rPr lang="en-US" i="1" dirty="0"/>
              <a:t>Asian Economic and Financial Review</a:t>
            </a:r>
            <a:r>
              <a:rPr lang="en-US" dirty="0"/>
              <a:t>, </a:t>
            </a:r>
            <a:r>
              <a:rPr lang="en-US" i="1" dirty="0"/>
              <a:t>4</a:t>
            </a:r>
            <a:r>
              <a:rPr lang="en-US" dirty="0"/>
              <a:t>(1), 1-19.</a:t>
            </a:r>
          </a:p>
          <a:p>
            <a:pPr marL="3175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7B8CCE-B7A2-36FE-0796-1A5F904A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References.</a:t>
            </a:r>
          </a:p>
        </p:txBody>
      </p:sp>
    </p:spTree>
    <p:extLst>
      <p:ext uri="{BB962C8B-B14F-4D97-AF65-F5344CB8AC3E}">
        <p14:creationId xmlns:p14="http://schemas.microsoft.com/office/powerpoint/2010/main" val="2030374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AF0B1D-765D-B277-1F03-6EF0FFE8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3" y="1812432"/>
            <a:ext cx="7717500" cy="572700"/>
          </a:xfrm>
        </p:spPr>
        <p:txBody>
          <a:bodyPr/>
          <a:lstStyle/>
          <a:p>
            <a:r>
              <a:rPr lang="en" sz="6000" dirty="0"/>
              <a:t>Thank You</a:t>
            </a:r>
            <a:r>
              <a:rPr lang="en" sz="6000" dirty="0">
                <a:solidFill>
                  <a:schemeClr val="dk2"/>
                </a:solidFill>
              </a:rPr>
              <a:t>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8853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2079A4-4B80-7992-54B6-89DBD0394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07" y="731520"/>
            <a:ext cx="3575100" cy="2973096"/>
          </a:xfrm>
        </p:spPr>
        <p:txBody>
          <a:bodyPr>
            <a:normAutofit/>
          </a:bodyPr>
          <a:lstStyle/>
          <a:p>
            <a:pPr marL="31750" indent="0">
              <a:buNone/>
            </a:pPr>
            <a:r>
              <a:rPr lang="en" sz="4400" b="1" dirty="0">
                <a:solidFill>
                  <a:schemeClr val="accent1"/>
                </a:solidFill>
                <a:latin typeface="Quire Sans" panose="020B0502040400020003" pitchFamily="34" charset="0"/>
                <a:ea typeface="Tahoma" panose="020B0604030504040204" pitchFamily="34" charset="0"/>
                <a:cs typeface="Quire Sans" panose="020B0502040400020003" pitchFamily="34" charset="0"/>
              </a:rPr>
              <a:t>Ending Poverty with Education</a:t>
            </a:r>
            <a:endParaRPr lang="en-US" sz="4400" b="1" dirty="0">
              <a:solidFill>
                <a:schemeClr val="accent1"/>
              </a:solidFill>
              <a:latin typeface="Quire Sans" panose="020B0502040400020003" pitchFamily="34" charset="0"/>
              <a:ea typeface="Tahoma" panose="020B0604030504040204" pitchFamily="34" charset="0"/>
              <a:cs typeface="Quire Sans" panose="020B0502040400020003" pitchFamily="34" charset="0"/>
            </a:endParaRPr>
          </a:p>
        </p:txBody>
      </p:sp>
      <p:pic>
        <p:nvPicPr>
          <p:cNvPr id="4" name="Google Shape;493;p42">
            <a:extLst>
              <a:ext uri="{FF2B5EF4-FFF2-40B4-BE49-F238E27FC236}">
                <a16:creationId xmlns:a16="http://schemas.microsoft.com/office/drawing/2014/main" id="{BAC0E041-D88C-D062-3BF3-E6D3FE58D6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5551" r="13213"/>
          <a:stretch/>
        </p:blipFill>
        <p:spPr>
          <a:xfrm>
            <a:off x="5200650" y="0"/>
            <a:ext cx="3952877" cy="514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448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89F5D4-0C65-826D-B2A4-B81063340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177" y="1405383"/>
            <a:ext cx="3575100" cy="2924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Poverty, in the simplest sense of the word, is a state where one lacks access to basic needs such as food, clothing and shelter.</a:t>
            </a:r>
          </a:p>
          <a:p>
            <a:endParaRPr lang="en-US" dirty="0"/>
          </a:p>
          <a:p>
            <a:r>
              <a:rPr lang="en-US" dirty="0"/>
              <a:t>It is also used to describe a person whose living conditions prevent them from being able to acquire education, seek medical help, secure a stable job, and participate in recreational activities due to a lack of money.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38DCC9-A3BB-D85A-0031-B7D6B264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Poverty mean?</a:t>
            </a:r>
          </a:p>
        </p:txBody>
      </p:sp>
    </p:spTree>
    <p:extLst>
      <p:ext uri="{BB962C8B-B14F-4D97-AF65-F5344CB8AC3E}">
        <p14:creationId xmlns:p14="http://schemas.microsoft.com/office/powerpoint/2010/main" val="24499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826626-B70B-0247-102E-A9639926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Quire Sans" panose="020B0502040400020003" pitchFamily="34" charset="0"/>
                <a:ea typeface="Tahoma" panose="020B0604030504040204" pitchFamily="34" charset="0"/>
                <a:cs typeface="Quire Sans" panose="020B0502040400020003" pitchFamily="34" charset="0"/>
              </a:rPr>
              <a:t>An understanding of the goal </a:t>
            </a:r>
            <a:r>
              <a:rPr lang="en-US" b="1" dirty="0">
                <a:solidFill>
                  <a:srgbClr val="FFFF00"/>
                </a:solidFill>
                <a:latin typeface="Quire Sans" panose="020B0502040400020003" pitchFamily="34" charset="0"/>
                <a:ea typeface="Tahoma" panose="020B0604030504040204" pitchFamily="34" charset="0"/>
                <a:cs typeface="Quire Sans" panose="020B0502040400020003" pitchFamily="34" charset="0"/>
              </a:rPr>
              <a:t>No Poverty</a:t>
            </a:r>
            <a:endParaRPr lang="en-US" dirty="0">
              <a:latin typeface="Quire Sans" panose="020B0502040400020003" pitchFamily="34" charset="0"/>
              <a:ea typeface="Tahoma" panose="020B0604030504040204" pitchFamily="34" charset="0"/>
              <a:cs typeface="Quire Sans" panose="020B0502040400020003" pitchFamily="34" charset="0"/>
            </a:endParaRP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FA243D34-E514-E8B7-893D-28D750C58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" y="1349421"/>
            <a:ext cx="1536470" cy="1401869"/>
          </a:xfrm>
          <a:prstGeom prst="rect">
            <a:avLst/>
          </a:prstGeom>
        </p:spPr>
      </p:pic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16586B29-18A2-BB88-425C-10404EA4B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878" y="1349421"/>
            <a:ext cx="1794904" cy="1401869"/>
          </a:xfrm>
          <a:prstGeom prst="rect">
            <a:avLst/>
          </a:prstGeom>
        </p:spPr>
      </p:pic>
      <p:pic>
        <p:nvPicPr>
          <p:cNvPr id="6" name="Picture 5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2A23265C-1ACF-1F76-5C9B-02BB8A793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282" y="1349421"/>
            <a:ext cx="2436312" cy="1401869"/>
          </a:xfrm>
          <a:prstGeom prst="rect">
            <a:avLst/>
          </a:prstGeom>
        </p:spPr>
      </p:pic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6A831F16-74F8-02E3-9C41-9513E2D4B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817" y="1349420"/>
            <a:ext cx="2345991" cy="140186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B124950-84FC-F5DB-64B4-D35BEB48B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72" y="3211906"/>
            <a:ext cx="2664938" cy="1503416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7182681-F4FF-B149-32B1-B8145EE97D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2056" y="3211906"/>
            <a:ext cx="2535944" cy="1503416"/>
          </a:xfrm>
          <a:prstGeom prst="rect">
            <a:avLst/>
          </a:prstGeom>
        </p:spPr>
      </p:pic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92F092E3-0D3E-F48E-2998-71DC4FEC79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6715" y="3211906"/>
            <a:ext cx="2541991" cy="150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2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C1A22F-1421-F9F1-F386-2FF051F27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940" y="1405943"/>
            <a:ext cx="3575100" cy="29241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Covid-19 reversed the steady </a:t>
            </a:r>
            <a:r>
              <a:rPr lang="en-US" dirty="0" err="1">
                <a:solidFill>
                  <a:schemeClr val="bg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progess</a:t>
            </a:r>
            <a:r>
              <a:rPr lang="en-US" dirty="0">
                <a:solidFill>
                  <a:schemeClr val="bg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 of poverty reduction over the past 25 years, driving an additional 97 million people in poverty in 2020.  </a:t>
            </a:r>
          </a:p>
          <a:p>
            <a:pPr marL="3175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The World Bank stresses that “there is still much we don’t know concerning the impact.”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249F3B-0307-ECE4-192A-D73B1AF5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Quire Sans" panose="020B0502040400020003" pitchFamily="34" charset="0"/>
                <a:cs typeface="Quire Sans" panose="020B0502040400020003" pitchFamily="34" charset="0"/>
              </a:rPr>
              <a:t>The Problem</a:t>
            </a:r>
            <a:endParaRPr lang="en-US" dirty="0"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A7BBA46-7E4B-C108-4438-927B848A2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436" y="1405943"/>
            <a:ext cx="4992624" cy="28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3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4C8B7F-4BBC-724B-7FA3-1CE0070C2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43" y="1590377"/>
            <a:ext cx="3575100" cy="2924100"/>
          </a:xfrm>
        </p:spPr>
        <p:txBody>
          <a:bodyPr/>
          <a:lstStyle/>
          <a:p>
            <a:pPr marL="0" lvl="0" indent="0">
              <a:buClr>
                <a:srgbClr val="000000"/>
              </a:buClr>
              <a:buSzTx/>
              <a:buNone/>
            </a:pPr>
            <a:r>
              <a:rPr lang="en-US" sz="1400" dirty="0">
                <a:solidFill>
                  <a:srgbClr val="FDFBEB"/>
                </a:solidFill>
                <a:latin typeface="Quire Sans" panose="020B0502040400020003" pitchFamily="34" charset="0"/>
                <a:cs typeface="Quire Sans" panose="020B0502040400020003" pitchFamily="34" charset="0"/>
                <a:sym typeface="Arial"/>
              </a:rPr>
              <a:t>Covid-19 has worsened the poverty levels for</a:t>
            </a:r>
          </a:p>
          <a:p>
            <a:pPr marL="0" lvl="0" indent="0">
              <a:buClr>
                <a:srgbClr val="000000"/>
              </a:buClr>
              <a:buSzTx/>
              <a:buNone/>
            </a:pPr>
            <a:r>
              <a:rPr lang="en-US" sz="1400" dirty="0">
                <a:solidFill>
                  <a:srgbClr val="FDFBEB"/>
                </a:solidFill>
                <a:latin typeface="Quire Sans" panose="020B0502040400020003" pitchFamily="34" charset="0"/>
                <a:cs typeface="Quire Sans" panose="020B0502040400020003" pitchFamily="34" charset="0"/>
                <a:sym typeface="Arial"/>
              </a:rPr>
              <a:t>low-income countries like Africa.</a:t>
            </a:r>
          </a:p>
          <a:p>
            <a:pPr marL="0" lvl="0" indent="0">
              <a:buClr>
                <a:srgbClr val="000000"/>
              </a:buClr>
              <a:buSzTx/>
              <a:buNone/>
            </a:pPr>
            <a:r>
              <a:rPr lang="en-US" sz="1400" dirty="0">
                <a:solidFill>
                  <a:srgbClr val="FDFBEB"/>
                </a:solidFill>
                <a:latin typeface="Quire Sans" panose="020B0502040400020003" pitchFamily="34" charset="0"/>
                <a:cs typeface="Quire Sans" panose="020B0502040400020003" pitchFamily="34" charset="0"/>
                <a:sym typeface="Arial"/>
              </a:rPr>
              <a:t>Which were already suffering the most from </a:t>
            </a:r>
          </a:p>
          <a:p>
            <a:pPr marL="0" lvl="0" indent="0">
              <a:buClr>
                <a:srgbClr val="000000"/>
              </a:buClr>
              <a:buSzTx/>
              <a:buNone/>
            </a:pPr>
            <a:r>
              <a:rPr lang="en-US" sz="1400" dirty="0">
                <a:solidFill>
                  <a:srgbClr val="FDFBEB"/>
                </a:solidFill>
                <a:latin typeface="Quire Sans" panose="020B0502040400020003" pitchFamily="34" charset="0"/>
                <a:cs typeface="Quire Sans" panose="020B0502040400020003" pitchFamily="34" charset="0"/>
                <a:sym typeface="Arial"/>
              </a:rPr>
              <a:t>Poverty.</a:t>
            </a:r>
          </a:p>
          <a:p>
            <a:pPr marL="3175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B7C267-15DD-13B8-CE42-766A2D57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Quire Sans" panose="020B0502040400020003" pitchFamily="34" charset="0"/>
                <a:cs typeface="Quire Sans" panose="020B0502040400020003" pitchFamily="34" charset="0"/>
              </a:rPr>
              <a:t>Covid-19 impact on African continents</a:t>
            </a:r>
            <a:endParaRPr lang="en-US" dirty="0"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86F832D-AC01-366F-7472-33B801B8F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75" y="1488239"/>
            <a:ext cx="4980103" cy="312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8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8EA926-1C64-83F6-F4D9-F12CE096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810" y="1298447"/>
            <a:ext cx="7991221" cy="291272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People lack access to education through which they can gain knowledge and develop relevant skillsets to improve their livelihoods.</a:t>
            </a:r>
          </a:p>
          <a:p>
            <a:endParaRPr lang="en-US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Natural disasters  like floods ,storms, draughts have a huge impact on the poor people which takes a toll on their life.</a:t>
            </a:r>
          </a:p>
          <a:p>
            <a:endParaRPr lang="en-US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Due to corrupt government officials, money allotted for the improvement of healthcare, education, and welfare institutions does not reach the poor.</a:t>
            </a:r>
          </a:p>
          <a:p>
            <a:endParaRPr lang="en-US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endParaRPr lang="en-US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Russia’s invasion of Ukraine has caused an unprecedented spark in prices of various commodities, which may further push 40mn. People to extreme poverty.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370B1A-15BE-CC8B-DF60-4797AEEE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Contributing factors to increasing poverty.</a:t>
            </a:r>
          </a:p>
        </p:txBody>
      </p:sp>
    </p:spTree>
    <p:extLst>
      <p:ext uri="{BB962C8B-B14F-4D97-AF65-F5344CB8AC3E}">
        <p14:creationId xmlns:p14="http://schemas.microsoft.com/office/powerpoint/2010/main" val="101236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4572D-EF6B-D3EB-89E6-14C551B8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683" y="1204775"/>
            <a:ext cx="8046042" cy="2924100"/>
          </a:xfrm>
        </p:spPr>
        <p:txBody>
          <a:bodyPr/>
          <a:lstStyle/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Measures should be taken which bring an immediate impact on this deteriorating situation of poverty.</a:t>
            </a:r>
          </a:p>
          <a:p>
            <a:endParaRPr lang="en-US" dirty="0"/>
          </a:p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Countries affected the most with poverty must be identified and impactful actions should be taken.</a:t>
            </a:r>
          </a:p>
          <a:p>
            <a:endParaRPr lang="en-US" dirty="0"/>
          </a:p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Countries with highest poverty rates should learn from the policies of the countries with low poverty rates.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8EAF58-D46C-9F43-92B2-105577D2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What can be done</a:t>
            </a:r>
          </a:p>
        </p:txBody>
      </p:sp>
    </p:spTree>
    <p:extLst>
      <p:ext uri="{BB962C8B-B14F-4D97-AF65-F5344CB8AC3E}">
        <p14:creationId xmlns:p14="http://schemas.microsoft.com/office/powerpoint/2010/main" val="136476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19F624-7A32-88C0-3E31-8AB14C8A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979" y="1378511"/>
            <a:ext cx="3575100" cy="2924100"/>
          </a:xfrm>
        </p:spPr>
        <p:txBody>
          <a:bodyPr/>
          <a:lstStyle/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On performing logistic regression on an income dataset, it was found that education plays a major role in the income of a person.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EE29B7-A55F-CCC9-C6C0-F6BFE554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Quire Sans" panose="020B0502040400020003" pitchFamily="34" charset="0"/>
                <a:cs typeface="Quire Sans" panose="020B0502040400020003" pitchFamily="34" charset="0"/>
              </a:rPr>
              <a:t>Analysis of Income Data</a:t>
            </a:r>
          </a:p>
        </p:txBody>
      </p:sp>
      <p:pic>
        <p:nvPicPr>
          <p:cNvPr id="9" name="Picture 8" descr="Bar chart&#10;&#10;Description automatically generated">
            <a:extLst>
              <a:ext uri="{FF2B5EF4-FFF2-40B4-BE49-F238E27FC236}">
                <a16:creationId xmlns:a16="http://schemas.microsoft.com/office/drawing/2014/main" id="{A793AFE2-8D5F-B013-0446-4975F452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79" y="1378511"/>
            <a:ext cx="4689982" cy="27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81437"/>
      </p:ext>
    </p:extLst>
  </p:cSld>
  <p:clrMapOvr>
    <a:masterClrMapping/>
  </p:clrMapOvr>
</p:sld>
</file>

<file path=ppt/theme/theme1.xml><?xml version="1.0" encoding="utf-8"?>
<a:theme xmlns:a="http://schemas.openxmlformats.org/drawingml/2006/main" name="United Nations' Sustainable Development Goals by Slidesgo">
  <a:themeElements>
    <a:clrScheme name="Simple Light">
      <a:dk1>
        <a:srgbClr val="F59726"/>
      </a:dk1>
      <a:lt1>
        <a:srgbClr val="673B31"/>
      </a:lt1>
      <a:dk2>
        <a:srgbClr val="FDFBEB"/>
      </a:dk2>
      <a:lt2>
        <a:srgbClr val="627159"/>
      </a:lt2>
      <a:accent1>
        <a:srgbClr val="F59726"/>
      </a:accent1>
      <a:accent2>
        <a:srgbClr val="673B31"/>
      </a:accent2>
      <a:accent3>
        <a:srgbClr val="FDFBEB"/>
      </a:accent3>
      <a:accent4>
        <a:srgbClr val="738569"/>
      </a:accent4>
      <a:accent5>
        <a:srgbClr val="F59726"/>
      </a:accent5>
      <a:accent6>
        <a:srgbClr val="673B31"/>
      </a:accent6>
      <a:hlink>
        <a:srgbClr val="FDFB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919</Words>
  <Application>Microsoft Macintosh PowerPoint</Application>
  <PresentationFormat>On-screen Show (16:9)</PresentationFormat>
  <Paragraphs>101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Alegreya Sans SC</vt:lpstr>
      <vt:lpstr>Quicksand</vt:lpstr>
      <vt:lpstr>Arial</vt:lpstr>
      <vt:lpstr>Quire Sans</vt:lpstr>
      <vt:lpstr>Oswald</vt:lpstr>
      <vt:lpstr>United Nations' Sustainable Development Goals by Slidesgo</vt:lpstr>
      <vt:lpstr>UNITED NATIONS' SUSTAINABLE DEVELOPMENT GOALS</vt:lpstr>
      <vt:lpstr>PowerPoint Presentation</vt:lpstr>
      <vt:lpstr>What does Poverty mean?</vt:lpstr>
      <vt:lpstr>An understanding of the goal No Poverty</vt:lpstr>
      <vt:lpstr>The Problem</vt:lpstr>
      <vt:lpstr>Covid-19 impact on African continents</vt:lpstr>
      <vt:lpstr>Contributing factors to increasing poverty.</vt:lpstr>
      <vt:lpstr>What can be done</vt:lpstr>
      <vt:lpstr>Analysis of Income Data</vt:lpstr>
      <vt:lpstr>Analysis</vt:lpstr>
      <vt:lpstr>Analysis on Effect of Education on Poverty  </vt:lpstr>
      <vt:lpstr>What should we learn from these countries </vt:lpstr>
      <vt:lpstr>What actions can be taken</vt:lpstr>
      <vt:lpstr>How will this help</vt:lpstr>
      <vt:lpstr>The goal of GENDER EQUALITY will also be impacted</vt:lpstr>
      <vt:lpstr>The goal of ZERO HUNGER will have a similar impact</vt:lpstr>
      <vt:lpstr>Conclusion</vt:lpstr>
      <vt:lpstr>References.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NATIONS' SUSTAINABLE DEVELOPMENT GOALS</dc:title>
  <cp:lastModifiedBy>Goyal, Akshay Nukesh</cp:lastModifiedBy>
  <cp:revision>6</cp:revision>
  <dcterms:modified xsi:type="dcterms:W3CDTF">2022-06-29T01:46:21Z</dcterms:modified>
</cp:coreProperties>
</file>