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E3B6-BFBA-47F2-AF11-2BF1D6912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2D595-B5B7-4909-81D1-C500E07D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A0CF-6470-4FE8-B7A2-908A2469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66D4-A972-48DD-A0AD-33232B8D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DF5-25FB-413A-8758-C9E197C6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7737-AFA7-4445-BB54-265AA371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C7723-4359-4AFE-B15B-1767017EB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CFD1-B612-4F27-8118-52E8F988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E85F-D549-419D-AEB5-051C4692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0A0B-2483-4B44-B991-FA07A39C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6867B-5D9F-447B-9BA8-FB1DD7EB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FB475-7EFF-41EA-AE9E-A100277B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3148-7073-49B5-8298-9138846D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C9C7-D176-4DAD-9B47-C5EF839A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60B6-1AB6-44D5-8796-90BF0E74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C4A6-ED0D-4164-A877-89863B9C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9CD2-F136-49E4-8B67-BCD38387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3A61-FEE1-4FDB-AC6B-54C03AF0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3D99-09CE-43BF-A5C2-5AC06768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26B8-4C9E-4CD3-8DEE-A0538802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8A9E-AE34-4C77-B8C8-13F86949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18996-BF14-4712-A3FB-17DA1F34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975E-CE56-4A8D-88E7-6B149AF5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3911-3B56-48D3-8A02-B991F7C2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738B-A232-4E7A-8B2F-931483A1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6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DB57-12B6-4B73-9ED6-49D0667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BF02-3609-4EED-9981-F25760E5F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FB806-530A-49DB-84D6-2A86C571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D8ED3-D0E4-42C0-8075-FB59E14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C01A8-65E0-43F1-9820-2F5B166B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23ED1-6C86-45ED-A007-988EC9C8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2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FFB3-4B59-4F63-8210-DF1A2572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12E63-9C9C-4072-A71B-53C1CB8A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D339E-9C33-45B8-9D07-2F1AB9531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CF3E2-5E02-4552-B669-8742CAFF4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151E6-8DF2-450B-B0BF-B731EA125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B0D4C-1052-4F54-B70F-B2F5115F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5CA0E-DE0D-44B3-BA34-31545917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335D0-EBA2-4DDF-9A79-B14AF4E4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54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8FFE-FB2F-4CB9-88F0-EF5FC40F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5BCD-60FE-4787-8A87-D59619B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1D535-94D3-4DBE-BDBA-64E26637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CCCC8-AAA8-478F-A2AA-F19D456A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09EA2-3A24-41CB-B92E-14D9BD42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9FFC1-1B33-4CA9-86DB-64652CD5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0E767-80CB-4DC7-8616-E4E34163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2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A5E2-F4CC-4D9D-B670-3602DA72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1CCA-7916-475C-89BC-5BF1021F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23B93-6E5A-497B-BAC1-C0FEB41C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4C55-C829-4892-8797-EC745B80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1E69-143C-443F-8FC3-460B8415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412FA-E2BD-4378-8359-5EB2F63F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2028-A860-44C1-929C-DF1D4A52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08D2-5D1E-4F02-BFAE-5A32E0286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F3820-D065-42E9-BE7D-3FCD5CA0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4830B-DB9B-4F54-9705-0CDF2A11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4A9F-7248-4F7E-ABA8-751FA3EE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05A18-7272-4D27-A41F-C6C89673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D6627-67CE-4FAF-8C8E-BEF21309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9D9A-33A4-42D8-BF01-9A272E3F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9694-2286-4EEE-B1C0-4FA3E75B1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80DE-4D70-4BC7-94C5-01F907AB2BD9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2C46-80BB-447D-8B7B-79B72E729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5D8B-5F96-493B-8D24-E02C8903F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A6FA-ADF5-4A5E-9A3A-1D312D1F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94D4-60B6-4452-B11B-400A77B3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0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DEVELOPMEMT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352AC-E0FE-4F4B-BB41-7878CBD3B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BY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AKSHAY G RAO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1BG15CS010</a:t>
            </a:r>
          </a:p>
          <a:p>
            <a:pPr algn="l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INTERNAL GUIDE								EXTERNAL GUIDE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Namitha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J									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Adgaonker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Shashank</a:t>
            </a:r>
          </a:p>
          <a:p>
            <a:pPr algn="l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Professor, Dept. of CSE, 	 					                 Trainer and Senior Android Developer</a:t>
            </a:r>
          </a:p>
          <a:p>
            <a:pPr algn="l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BNMIT       						                                    Azure Skynet Solutions Pvt. Ltd.</a:t>
            </a:r>
          </a:p>
          <a:p>
            <a:pPr algn="l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66857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CDC7-18BF-4183-9CD5-780BF721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application developed during the internship are –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sensors present in our respective phones-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reading various sensor values which is embedded in smartphones such as light sensor , proximity sensor, accelerometer, gyroscope etc..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shopping application-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customer portal is provided in this shopping application.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has signup and login options. When he registers, an OTP is sent to the registered phone number and a verification email is sent to his email Id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 Auth service.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upon verification of phone number and email Id, he is allowed to login to the application.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session management is done using Firebase Authentication.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products list with price and description.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product details are stored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provided by Firebase and is fetched upon demand from the external server to populate the product listings in the shopping application.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9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F6E-4E61-4C69-8C5E-62B9C55D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Detection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FACBA-1A8C-4FBF-BE4F-64E7209985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"/>
          <a:stretch/>
        </p:blipFill>
        <p:spPr bwMode="auto">
          <a:xfrm>
            <a:off x="169333" y="649357"/>
            <a:ext cx="5032765" cy="53789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3106C-A3F6-49D1-8EDB-3D330737AE96}"/>
              </a:ext>
            </a:extLst>
          </p:cNvPr>
          <p:cNvSpPr txBox="1"/>
          <p:nvPr/>
        </p:nvSpPr>
        <p:spPr>
          <a:xfrm>
            <a:off x="1149015" y="6153035"/>
            <a:ext cx="307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AADBF-101B-46D1-9CB8-82483B9F381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"/>
          <a:stretch/>
        </p:blipFill>
        <p:spPr bwMode="auto">
          <a:xfrm>
            <a:off x="6163735" y="649357"/>
            <a:ext cx="5858932" cy="53789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590445-B9E4-46F0-897B-DA22D3B82B38}"/>
              </a:ext>
            </a:extLst>
          </p:cNvPr>
          <p:cNvSpPr txBox="1"/>
          <p:nvPr/>
        </p:nvSpPr>
        <p:spPr>
          <a:xfrm>
            <a:off x="7653868" y="6153034"/>
            <a:ext cx="287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 Demo</a:t>
            </a:r>
          </a:p>
        </p:txBody>
      </p:sp>
    </p:spTree>
    <p:extLst>
      <p:ext uri="{BB962C8B-B14F-4D97-AF65-F5344CB8AC3E}">
        <p14:creationId xmlns:p14="http://schemas.microsoft.com/office/powerpoint/2010/main" val="5633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FAEF3-D737-4BCE-A106-42AD0C36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4"/>
          <a:stretch/>
        </p:blipFill>
        <p:spPr>
          <a:xfrm>
            <a:off x="-59266" y="596348"/>
            <a:ext cx="5469466" cy="55566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F6E-4E61-4C69-8C5E-62B9C55D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Detection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3106C-A3F6-49D1-8EDB-3D330737AE96}"/>
              </a:ext>
            </a:extLst>
          </p:cNvPr>
          <p:cNvSpPr txBox="1"/>
          <p:nvPr/>
        </p:nvSpPr>
        <p:spPr>
          <a:xfrm>
            <a:off x="446280" y="6153033"/>
            <a:ext cx="460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Calibrated Magnetic Sensor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90445-B9E4-46F0-897B-DA22D3B82B38}"/>
              </a:ext>
            </a:extLst>
          </p:cNvPr>
          <p:cNvSpPr txBox="1"/>
          <p:nvPr/>
        </p:nvSpPr>
        <p:spPr>
          <a:xfrm>
            <a:off x="7539567" y="5809710"/>
            <a:ext cx="287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Sensor Demo - 1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6742F-A34A-4DB0-A1C1-18105684C2B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/>
          <a:stretch/>
        </p:blipFill>
        <p:spPr bwMode="auto">
          <a:xfrm>
            <a:off x="6483461" y="596347"/>
            <a:ext cx="5006340" cy="4996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2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F6E-4E61-4C69-8C5E-62B9C55D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Application: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4CA9B-B8A2-4144-92AB-1F2501327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/>
          <a:stretch/>
        </p:blipFill>
        <p:spPr>
          <a:xfrm>
            <a:off x="536091" y="622851"/>
            <a:ext cx="4512987" cy="5149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19120-38CB-4E25-9162-E7040319925C}"/>
              </a:ext>
            </a:extLst>
          </p:cNvPr>
          <p:cNvSpPr txBox="1"/>
          <p:nvPr/>
        </p:nvSpPr>
        <p:spPr>
          <a:xfrm>
            <a:off x="834888" y="5772187"/>
            <a:ext cx="3604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: Insert products into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A2643E-0E58-401A-8695-F1B020525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/>
          <a:stretch/>
        </p:blipFill>
        <p:spPr>
          <a:xfrm>
            <a:off x="7268196" y="622851"/>
            <a:ext cx="3857625" cy="4903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F211C-73F9-4FFF-BC3F-9424F3B9EF8A}"/>
              </a:ext>
            </a:extLst>
          </p:cNvPr>
          <p:cNvSpPr txBox="1"/>
          <p:nvPr/>
        </p:nvSpPr>
        <p:spPr>
          <a:xfrm>
            <a:off x="7318514" y="5526157"/>
            <a:ext cx="3452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: Update product details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42928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6E05-D2C6-412A-A53B-56C7C12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0"/>
            <a:ext cx="11168270" cy="410817"/>
          </a:xfrm>
        </p:spPr>
        <p:txBody>
          <a:bodyPr>
            <a:no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Application: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8BFF-DADD-4CE9-8E25-0CC4F5182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/>
          <a:stretch/>
        </p:blipFill>
        <p:spPr>
          <a:xfrm>
            <a:off x="973413" y="583095"/>
            <a:ext cx="3857625" cy="4651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B409F-B352-45AB-9B1C-973A13AC8D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/>
          <a:stretch/>
        </p:blipFill>
        <p:spPr>
          <a:xfrm>
            <a:off x="7162179" y="583095"/>
            <a:ext cx="3857625" cy="4651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28AB3-0B0C-4E78-9056-5DD8A0BA38B5}"/>
              </a:ext>
            </a:extLst>
          </p:cNvPr>
          <p:cNvSpPr txBox="1"/>
          <p:nvPr/>
        </p:nvSpPr>
        <p:spPr>
          <a:xfrm>
            <a:off x="973412" y="5365546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: Retrieve products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1D690-AFFE-4642-A3C0-EA537C3FAA92}"/>
              </a:ext>
            </a:extLst>
          </p:cNvPr>
          <p:cNvSpPr txBox="1"/>
          <p:nvPr/>
        </p:nvSpPr>
        <p:spPr>
          <a:xfrm>
            <a:off x="7162179" y="5319379"/>
            <a:ext cx="3857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: Delete products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80005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D0F766-A8CF-438F-8BD6-C26FB180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/>
          <a:stretch/>
        </p:blipFill>
        <p:spPr>
          <a:xfrm>
            <a:off x="6456363" y="596347"/>
            <a:ext cx="5469465" cy="5061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A5181-8C9F-4981-822C-7B4320E126C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"/>
          <a:stretch/>
        </p:blipFill>
        <p:spPr bwMode="auto">
          <a:xfrm>
            <a:off x="169333" y="596347"/>
            <a:ext cx="5032765" cy="50613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F6E-4E61-4C69-8C5E-62B9C55D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Application: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3106C-A3F6-49D1-8EDB-3D330737AE96}"/>
              </a:ext>
            </a:extLst>
          </p:cNvPr>
          <p:cNvSpPr txBox="1"/>
          <p:nvPr/>
        </p:nvSpPr>
        <p:spPr>
          <a:xfrm>
            <a:off x="373339" y="5629438"/>
            <a:ext cx="460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home page allows login only for verified users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90445-B9E4-46F0-897B-DA22D3B82B38}"/>
              </a:ext>
            </a:extLst>
          </p:cNvPr>
          <p:cNvSpPr txBox="1"/>
          <p:nvPr/>
        </p:nvSpPr>
        <p:spPr>
          <a:xfrm>
            <a:off x="7305230" y="5657671"/>
            <a:ext cx="3412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Popup with password strength indication</a:t>
            </a:r>
          </a:p>
        </p:txBody>
      </p:sp>
    </p:spTree>
    <p:extLst>
      <p:ext uri="{BB962C8B-B14F-4D97-AF65-F5344CB8AC3E}">
        <p14:creationId xmlns:p14="http://schemas.microsoft.com/office/powerpoint/2010/main" val="352388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993956-52B0-44A0-A687-2B6E2DC6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592661"/>
            <a:ext cx="4267199" cy="444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A44BD5-1B7C-4FAD-A96A-74B5CB5AF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/>
          <a:stretch/>
        </p:blipFill>
        <p:spPr>
          <a:xfrm>
            <a:off x="713738" y="858334"/>
            <a:ext cx="3990783" cy="4179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F6E-4E61-4C69-8C5E-62B9C55D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Application: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3106C-A3F6-49D1-8EDB-3D330737AE96}"/>
              </a:ext>
            </a:extLst>
          </p:cNvPr>
          <p:cNvSpPr txBox="1"/>
          <p:nvPr/>
        </p:nvSpPr>
        <p:spPr>
          <a:xfrm>
            <a:off x="368343" y="5168669"/>
            <a:ext cx="460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OTP based phone number verification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90445-B9E4-46F0-897B-DA22D3B82B38}"/>
              </a:ext>
            </a:extLst>
          </p:cNvPr>
          <p:cNvSpPr txBox="1"/>
          <p:nvPr/>
        </p:nvSpPr>
        <p:spPr>
          <a:xfrm>
            <a:off x="7082367" y="5168668"/>
            <a:ext cx="386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OTP received ,verified automatically and sending email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813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C38A0-B4E0-45D4-A528-8401D1434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5" y="527161"/>
            <a:ext cx="5010060" cy="4575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F6E-4E61-4C69-8C5E-62B9C55D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Application: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3106C-A3F6-49D1-8EDB-3D330737AE96}"/>
              </a:ext>
            </a:extLst>
          </p:cNvPr>
          <p:cNvSpPr txBox="1"/>
          <p:nvPr/>
        </p:nvSpPr>
        <p:spPr>
          <a:xfrm>
            <a:off x="368343" y="5168669"/>
            <a:ext cx="460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link sent to the registered email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90445-B9E4-46F0-897B-DA22D3B82B38}"/>
              </a:ext>
            </a:extLst>
          </p:cNvPr>
          <p:cNvSpPr txBox="1"/>
          <p:nvPr/>
        </p:nvSpPr>
        <p:spPr>
          <a:xfrm>
            <a:off x="6650561" y="5168669"/>
            <a:ext cx="4724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Successful upon phone authentication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36CC-BCCC-4413-8924-B3976424D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"/>
          <a:stretch/>
        </p:blipFill>
        <p:spPr>
          <a:xfrm>
            <a:off x="6917635" y="675861"/>
            <a:ext cx="4161182" cy="42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3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1FEDD8-0054-4C1F-BFFA-753FE22CD25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/>
        </p:blipFill>
        <p:spPr bwMode="auto">
          <a:xfrm>
            <a:off x="169331" y="596348"/>
            <a:ext cx="5032763" cy="5430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F6E-4E61-4C69-8C5E-62B9C55D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Application: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3106C-A3F6-49D1-8EDB-3D330737AE96}"/>
              </a:ext>
            </a:extLst>
          </p:cNvPr>
          <p:cNvSpPr txBox="1"/>
          <p:nvPr/>
        </p:nvSpPr>
        <p:spPr>
          <a:xfrm>
            <a:off x="381555" y="6090019"/>
            <a:ext cx="460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of Online Shopping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EFC42D-7798-4678-A0CF-E785AA36004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5"/>
          <a:stretch/>
        </p:blipFill>
        <p:spPr bwMode="auto">
          <a:xfrm>
            <a:off x="6180665" y="596347"/>
            <a:ext cx="5032763" cy="5430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2C18-9D26-41E1-975B-559F8E3CBC63}"/>
              </a:ext>
            </a:extLst>
          </p:cNvPr>
          <p:cNvSpPr txBox="1"/>
          <p:nvPr/>
        </p:nvSpPr>
        <p:spPr>
          <a:xfrm>
            <a:off x="6180664" y="6090019"/>
            <a:ext cx="477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products purchased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6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4D56-FB48-4390-BFC5-DF27C8FD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EA14-3B63-402F-B5FC-D3EA7A52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 industry has seen a huge growth in recent years. This has increased the usage of android OS because of its attractive features. Android applications are being developed to meet all requirements of users.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was helpful to get an exposure of android development with external database services like Firebase.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build good user interface using android studio.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good experience in handling databases, calling APIs and developing application functionalities in an industry standard manner.</a:t>
            </a:r>
          </a:p>
        </p:txBody>
      </p:sp>
    </p:spTree>
    <p:extLst>
      <p:ext uri="{BB962C8B-B14F-4D97-AF65-F5344CB8AC3E}">
        <p14:creationId xmlns:p14="http://schemas.microsoft.com/office/powerpoint/2010/main" val="24494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DFFC-8AE6-4E93-BEF7-4FA8F4DB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D2D6-E4B0-4BA4-B5F3-C3E0A12F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12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SKYNET SOLUTIONS PVT. LTD.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DEPARTMENT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</a:p>
        </p:txBody>
      </p:sp>
    </p:spTree>
    <p:extLst>
      <p:ext uri="{BB962C8B-B14F-4D97-AF65-F5344CB8AC3E}">
        <p14:creationId xmlns:p14="http://schemas.microsoft.com/office/powerpoint/2010/main" val="40133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55D3-5DF5-4809-B707-3F7F9A0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32840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SKYNET SOLUTIONS PVT. LTD.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80A-98B2-493E-904C-AA851388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87731"/>
            <a:ext cx="12191999" cy="5252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company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9001:2015 certified service provider.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diverse and talented employees are committed to help businesses, governments and educational institutions to plan and run successful security programs through the right combination of products , services and solutions related to security program strategy, enterprise risk and consulting in multiple technologies.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2014,the company has served more than 120 clients of various sizes across multiple industries.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national awareness program includes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BrainTech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Championship and Cyber Security program.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5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013D-F7CA-440C-BBBF-C581A1AA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algn="just">
              <a:lnSpc>
                <a:spcPct val="150000"/>
              </a:lnSpc>
            </a:pPr>
            <a:r>
              <a:rPr lang="en-IN" sz="2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ASSESSMENT-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defines, identifies, and classifies the security holes (vulnerabilities) in a computer, network or communications infrastructure.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PENETRATION TESTING-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for a network penetration test is to identify exploitable vulnerabilities in networks, systems, hosts and network devices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routers, switches) before hackers are able to discover and exploit them.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PENETRATION TESTING-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Comprehensively assess web applications for vulnerabilities that can lead to unauthorized access or data exposure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6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F9F6-9843-472B-9EB5-596EEBA8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DEPARTMENT</a:t>
            </a:r>
            <a:endParaRPr lang="en-IN" sz="35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disciplines for which Azure Skynet provides internship are –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Hacking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Development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was done in the field of Android Application Development.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6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6169-2599-4DE8-A021-06DEF693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72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945E-184A-4CDE-AA2C-D9C11025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Android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Linux based OS for Smartphones and Tablets.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offers a unified approach to application development for mobile devices which means developers need only develop for Android, and their applications should be able to run on different devices powered by Android.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1.0 was Released in 2008 and the current version of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Android, Android 9.0 Pie, was released in 2018.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Android’s source code is available under free and open source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licences.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0AE9F-F1E2-463C-8C38-728A2E79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3" y="2676939"/>
            <a:ext cx="4002157" cy="38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6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4F80-3BDD-46A4-9220-7B7D9FC4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salient features of Android are: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UI-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OS basic screen provides a beautiful and intuitive user interface.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GSM/EDGE,CDMA, EV-DO, UMTS, Bluetooth, Wi-Fi, LTE, NFC and Wi-Max.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a lightweight relational database is used for data storage purposes.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Support-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H.263,MPEG-4 SP,WAV,JPEG,PNG,MP3,GIF,MIDI,BMP and many more.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Service Support-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SMS and MMS services.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Multi-touch-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has native support for multi-touch which was initially made available in HTC hero.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Multi-tasking-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jump from one task to another and same time various applications can be run simultaneously.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5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21DB-05E8-4029-BDF2-CC2599E9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applications for Android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Java or Kotlin language using Android Studio, the current default IDE for Android Application Development.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developed can be packaged easily and sold out through a store. Ex: Google Play Store.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Package Kit (APK) - Package file format used by the Android OS for distribution and installation software of mobile apps, just like Windows’ .exe file.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 are generated using Android Studio.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diverse group of Android developers in India, who have developed various education and enterprise applications.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3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D3FE-B223-4405-9CFA-798420C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77C6-14AC-4C59-B4EE-928D6D3F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4"/>
            <a:ext cx="12192000" cy="5532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Basics of Android Application Development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en-US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can be designed in a drag and drop manner in the design tab of android studio.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contains elements like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radiobuttons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checkboxes, buttons etc..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Java files to listen to events generated by the elements in layouts.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emails and make calls directly from app by taking user permissions.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SQLite for creating and managing databases to store user data.</a:t>
            </a:r>
            <a:endParaRPr lang="en-I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contents from a remote database using Firebase services.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Firebase services for user authentication ,user data storage and downloading multimedia content.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972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 ANDROID APPLICATION DEVELOPMEMT </vt:lpstr>
      <vt:lpstr>CONTENTS</vt:lpstr>
      <vt:lpstr>         AZURE SKYNET SOLUTIONS PVT. LTD.</vt:lpstr>
      <vt:lpstr>PowerPoint Presentation</vt:lpstr>
      <vt:lpstr>PowerPoint Presentation</vt:lpstr>
      <vt:lpstr>                     </vt:lpstr>
      <vt:lpstr>PowerPoint Presentation</vt:lpstr>
      <vt:lpstr>PowerPoint Presentation</vt:lpstr>
      <vt:lpstr> TASK PERFORMED</vt:lpstr>
      <vt:lpstr>PowerPoint Presentation</vt:lpstr>
      <vt:lpstr>PowerPoint Presentation</vt:lpstr>
      <vt:lpstr>PowerPoint Presentation</vt:lpstr>
      <vt:lpstr>PowerPoint Presentation</vt:lpstr>
      <vt:lpstr>Shopping Application:</vt:lpstr>
      <vt:lpstr>PowerPoint Presentation</vt:lpstr>
      <vt:lpstr>PowerPoint Presentation</vt:lpstr>
      <vt:lpstr>PowerPoint Presentation</vt:lpstr>
      <vt:lpstr>PowerPoint Presentation</vt:lpstr>
      <vt:lpstr>Reflection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Internship Presentation  On ANDROID APPLICATION DEVELOPMEMT</dc:title>
  <dc:creator>Akshay G Rao;akshaygrao77@gmail.com</dc:creator>
  <cp:lastModifiedBy>darshan</cp:lastModifiedBy>
  <cp:revision>149</cp:revision>
  <dcterms:created xsi:type="dcterms:W3CDTF">2019-02-21T01:28:30Z</dcterms:created>
  <dcterms:modified xsi:type="dcterms:W3CDTF">2019-03-01T17:26:01Z</dcterms:modified>
</cp:coreProperties>
</file>