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271" r:id="rId3"/>
    <p:sldId id="276" r:id="rId4"/>
    <p:sldId id="272" r:id="rId5"/>
    <p:sldId id="275" r:id="rId6"/>
    <p:sldId id="274" r:id="rId7"/>
    <p:sldId id="277" r:id="rId8"/>
    <p:sldId id="260" r:id="rId9"/>
    <p:sldId id="261" r:id="rId10"/>
    <p:sldId id="280" r:id="rId11"/>
    <p:sldId id="278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86278"/>
  </p:normalViewPr>
  <p:slideViewPr>
    <p:cSldViewPr snapToGrid="0">
      <p:cViewPr varScale="1">
        <p:scale>
          <a:sx n="87" d="100"/>
          <a:sy n="87" d="100"/>
        </p:scale>
        <p:origin x="208" y="2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E211B9FA-8CB0-9347-9780-F0C7613563D5}" type="datetimeFigureOut">
              <a:rPr lang="en-US"/>
              <a:pPr/>
              <a:t>1/5/25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57FAE2F2-15A5-7946-8E81-C5B8DDF8F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https://www.unmannedsystemstechnology.com/company/sense-aeronautics/automatic-target-recognition/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https://www.anduril.com/mission-autonomy/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8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CE49D37-DE82-A944-A799-DA76EC8094F2}" type="datetimeFigureOut">
              <a:rPr lang="en-US"/>
              <a:pPr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9E7304B-7719-154A-8737-3D0050142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12C4-FA53-CF13-A140-07F426F10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376" y="213360"/>
            <a:ext cx="7022584" cy="1078027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Catching</a:t>
            </a:r>
            <a:r>
              <a:rPr lang="en-US"/>
              <a:t> up to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Anduril</a:t>
            </a:r>
          </a:p>
        </p:txBody>
      </p:sp>
    </p:spTree>
    <p:extLst>
      <p:ext uri="{BB962C8B-B14F-4D97-AF65-F5344CB8AC3E}">
        <p14:creationId xmlns:p14="http://schemas.microsoft.com/office/powerpoint/2010/main" val="121283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7269-DAD9-34ED-80FE-13046B3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Detection w/ Model-based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ABD3-07FC-A236-7594-1BB6E40A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the relationship between adjacent states</a:t>
            </a:r>
          </a:p>
          <a:p>
            <a:r>
              <a:rPr lang="en-US"/>
              <a:t>Then identify the objects in the image</a:t>
            </a:r>
          </a:p>
        </p:txBody>
      </p:sp>
    </p:spTree>
    <p:extLst>
      <p:ext uri="{BB962C8B-B14F-4D97-AF65-F5344CB8AC3E}">
        <p14:creationId xmlns:p14="http://schemas.microsoft.com/office/powerpoint/2010/main" val="200934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659CA-4291-1C75-B450-04E15C1B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90E43-4D58-2529-2315-25CEDC873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a mathematical framework to sequential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11798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82FB-79D6-C24E-4BA1-BE08082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Model-Free </a:t>
            </a:r>
            <a:r>
              <a:rPr lang="en-US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AEC4-ECE5-A6F8-074D-CD193BAE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/>
              <a:t>Learning the relationship between adjacent states is unecessary for an optimal policy</a:t>
            </a:r>
          </a:p>
          <a:p>
            <a:pPr>
              <a:buClr>
                <a:schemeClr val="tx1"/>
              </a:buClr>
            </a:pPr>
            <a:r>
              <a:rPr lang="en-US">
                <a:solidFill>
                  <a:srgbClr val="00B050"/>
                </a:solidFill>
              </a:rPr>
              <a:t>Value-Based Methods </a:t>
            </a:r>
            <a:r>
              <a:rPr lang="en-US"/>
              <a:t>assume that in any state, there is one good action</a:t>
            </a:r>
          </a:p>
        </p:txBody>
      </p:sp>
    </p:spTree>
    <p:extLst>
      <p:ext uri="{BB962C8B-B14F-4D97-AF65-F5344CB8AC3E}">
        <p14:creationId xmlns:p14="http://schemas.microsoft.com/office/powerpoint/2010/main" val="238624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16F3-866C-9ED5-B3E7-3CBCB660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  <a:r>
              <a:rPr lang="en-US"/>
              <a:t>: Flappy Bird w/ Deep Q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F62E-C56B-DFD9-8C07-C329904F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neural network maps each state to the expected return</a:t>
            </a:r>
          </a:p>
          <a:p>
            <a:r>
              <a:rPr lang="en-US"/>
              <a:t>An optimal agent can be created by simply choosing the action with the highest return</a:t>
            </a:r>
          </a:p>
        </p:txBody>
      </p:sp>
    </p:spTree>
    <p:extLst>
      <p:ext uri="{BB962C8B-B14F-4D97-AF65-F5344CB8AC3E}">
        <p14:creationId xmlns:p14="http://schemas.microsoft.com/office/powerpoint/2010/main" val="24004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D652-6846-363B-B4BF-E8122BE2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16" y="1253331"/>
            <a:ext cx="10515600" cy="4351338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Path Planning</a:t>
            </a:r>
          </a:p>
          <a:p>
            <a:pPr lvl="1"/>
            <a:r>
              <a:rPr lang="en-US">
                <a:cs typeface="Calibri" panose="020F0502020204030204" pitchFamily="34" charset="0"/>
              </a:rPr>
              <a:t>Navigation</a:t>
            </a:r>
          </a:p>
          <a:p>
            <a:pPr lvl="1"/>
            <a:r>
              <a:rPr lang="en-US">
                <a:cs typeface="Calibri" panose="020F0502020204030204" pitchFamily="34" charset="0"/>
              </a:rPr>
              <a:t>Motion Control</a:t>
            </a:r>
          </a:p>
          <a:p>
            <a:pPr lvl="1"/>
            <a:r>
              <a:rPr lang="en-US">
                <a:cs typeface="Calibri" panose="020F0502020204030204" pitchFamily="34" charset="0"/>
              </a:rPr>
              <a:t>Autonomy</a:t>
            </a:r>
          </a:p>
          <a:p>
            <a:r>
              <a:rPr lang="en-US">
                <a:cs typeface="Calibri" panose="020F0502020204030204" pitchFamily="34" charset="0"/>
              </a:rPr>
              <a:t>Automated Target Recognition</a:t>
            </a:r>
          </a:p>
          <a:p>
            <a:pPr lvl="1"/>
            <a:r>
              <a:rPr lang="en-US">
                <a:cs typeface="Calibri" panose="020F0502020204030204" pitchFamily="34" charset="0"/>
              </a:rPr>
              <a:t>Single Shot Detector (SSD)</a:t>
            </a:r>
          </a:p>
          <a:p>
            <a:pPr lvl="1"/>
            <a:r>
              <a:rPr lang="en-US">
                <a:cs typeface="Calibri" panose="020F0502020204030204" pitchFamily="34" charset="0"/>
              </a:rPr>
              <a:t>Real-Time Detection Transformers (RT-DETR)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9854B-9201-4DEE-B770-677D547F1245}"/>
              </a:ext>
            </a:extLst>
          </p:cNvPr>
          <p:cNvSpPr txBox="1"/>
          <p:nvPr/>
        </p:nvSpPr>
        <p:spPr>
          <a:xfrm>
            <a:off x="420016" y="309390"/>
            <a:ext cx="411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Career Summary</a:t>
            </a:r>
          </a:p>
        </p:txBody>
      </p:sp>
    </p:spTree>
    <p:extLst>
      <p:ext uri="{BB962C8B-B14F-4D97-AF65-F5344CB8AC3E}">
        <p14:creationId xmlns:p14="http://schemas.microsoft.com/office/powerpoint/2010/main" val="37119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F43B6-4604-63A7-0C88-0BDD6AF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2D7E5-46FC-42BD-E648-399FC0666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robots to have control over their location</a:t>
            </a:r>
          </a:p>
        </p:txBody>
      </p:sp>
    </p:spTree>
    <p:extLst>
      <p:ext uri="{BB962C8B-B14F-4D97-AF65-F5344CB8AC3E}">
        <p14:creationId xmlns:p14="http://schemas.microsoft.com/office/powerpoint/2010/main" val="343300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FDF5-702C-0D3D-CE33-29152722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DDC1-9F46-FD6E-FAE8-43C36DA1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/>
              <a:t>In most situations shortest-time = shortest-distance = shortest-energy</a:t>
            </a:r>
          </a:p>
          <a:p>
            <a:r>
              <a:rPr lang="en-US"/>
              <a:t>How to navigate in domains where this is true</a:t>
            </a:r>
          </a:p>
        </p:txBody>
      </p:sp>
    </p:spTree>
    <p:extLst>
      <p:ext uri="{BB962C8B-B14F-4D97-AF65-F5344CB8AC3E}">
        <p14:creationId xmlns:p14="http://schemas.microsoft.com/office/powerpoint/2010/main" val="201008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E26F-9D44-BA4C-01F1-4A633953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Motion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1588-5CC3-5226-5669-213D2129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9412" cy="4351338"/>
          </a:xfrm>
        </p:spPr>
        <p:txBody>
          <a:bodyPr/>
          <a:lstStyle/>
          <a:p>
            <a:r>
              <a:rPr lang="en-US"/>
              <a:t>Efficiently navigate through time-energy-space constrained domains</a:t>
            </a:r>
          </a:p>
          <a:p>
            <a:r>
              <a:rPr lang="en-US"/>
              <a:t>Shortest time != shortest distance != shortest energy</a:t>
            </a:r>
          </a:p>
          <a:p>
            <a:r>
              <a:rPr lang="en-US"/>
              <a:t>Nonlinear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8534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7BED-4EF8-32BE-160E-19A1D62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7FD6-B9A9-4F02-F614-BD1D3E63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Allows robots to conduct surveillance autonomously</a:t>
            </a:r>
          </a:p>
          <a:p>
            <a:r>
              <a:rPr lang="en-US"/>
              <a:t>Latency Graphs</a:t>
            </a:r>
          </a:p>
        </p:txBody>
      </p:sp>
    </p:spTree>
    <p:extLst>
      <p:ext uri="{BB962C8B-B14F-4D97-AF65-F5344CB8AC3E}">
        <p14:creationId xmlns:p14="http://schemas.microsoft.com/office/powerpoint/2010/main" val="396280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7FC82-697B-13BE-98B4-C11D6CE6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Target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3FB5-A48B-F400-C2E8-FD0A4ACA2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robots to capture relevant features in their environment</a:t>
            </a:r>
          </a:p>
        </p:txBody>
      </p:sp>
    </p:spTree>
    <p:extLst>
      <p:ext uri="{BB962C8B-B14F-4D97-AF65-F5344CB8AC3E}">
        <p14:creationId xmlns:p14="http://schemas.microsoft.com/office/powerpoint/2010/main" val="305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DED-42C8-A07E-62BB-E0AB8DE2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Shot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05C8-82AD-F656-A5F4-86EE00A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/>
              <a:t>Use convolutional filters to filter feature maps into objects</a:t>
            </a:r>
          </a:p>
        </p:txBody>
      </p:sp>
    </p:spTree>
    <p:extLst>
      <p:ext uri="{BB962C8B-B14F-4D97-AF65-F5344CB8AC3E}">
        <p14:creationId xmlns:p14="http://schemas.microsoft.com/office/powerpoint/2010/main" val="35322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6D0-057A-5FFF-AE39-70572223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RT-DETR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9EA6-7032-9EEE-34DB-29CF5C9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attention for translational context</a:t>
            </a:r>
          </a:p>
        </p:txBody>
      </p:sp>
    </p:spTree>
    <p:extLst>
      <p:ext uri="{BB962C8B-B14F-4D97-AF65-F5344CB8AC3E}">
        <p14:creationId xmlns:p14="http://schemas.microsoft.com/office/powerpoint/2010/main" val="109264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9B6AD05-0328-8C4C-AA22-AB10C95206A9}">
  <we:reference id="wa200004052" version="1.0.0.2" store="en-US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235</Words>
  <Application>Microsoft Macintosh PowerPoint</Application>
  <PresentationFormat>Widescreen</PresentationFormat>
  <Paragraphs>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Catching up to Anduril</vt:lpstr>
      <vt:lpstr>PowerPoint Presentation</vt:lpstr>
      <vt:lpstr>Path Planning</vt:lpstr>
      <vt:lpstr>Navigation</vt:lpstr>
      <vt:lpstr>Motion Control</vt:lpstr>
      <vt:lpstr>Autonomy</vt:lpstr>
      <vt:lpstr>Automated Target Recognition</vt:lpstr>
      <vt:lpstr>Single Shot Detector</vt:lpstr>
      <vt:lpstr>RT-DETR</vt:lpstr>
      <vt:lpstr>Object Detection w/ Model-based RL</vt:lpstr>
      <vt:lpstr> Reinforcement Learning</vt:lpstr>
      <vt:lpstr>Model-Free Reinforcement Learning</vt:lpstr>
      <vt:lpstr>Example: Flappy Bird w/ Deep Q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 Gulabrao</dc:creator>
  <cp:keywords/>
  <dc:description/>
  <cp:lastModifiedBy>Akshay Gulabrao</cp:lastModifiedBy>
  <cp:revision>35</cp:revision>
  <dcterms:created xsi:type="dcterms:W3CDTF">2025-01-03T00:17:19Z</dcterms:created>
  <dcterms:modified xsi:type="dcterms:W3CDTF">2025-01-05T16:26:28Z</dcterms:modified>
  <cp:category/>
</cp:coreProperties>
</file>