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271" r:id="rId3"/>
    <p:sldId id="270" r:id="rId4"/>
    <p:sldId id="267" r:id="rId5"/>
    <p:sldId id="257" r:id="rId6"/>
    <p:sldId id="258" r:id="rId7"/>
    <p:sldId id="268" r:id="rId8"/>
    <p:sldId id="259" r:id="rId9"/>
    <p:sldId id="26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9"/>
    <p:restoredTop sz="86231"/>
  </p:normalViewPr>
  <p:slideViewPr>
    <p:cSldViewPr snapToGrid="0">
      <p:cViewPr varScale="1">
        <p:scale>
          <a:sx n="125" d="100"/>
          <a:sy n="125" d="100"/>
        </p:scale>
        <p:origin x="17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B9FA-8CB0-9347-9780-F0C7613563D5}" type="datetimeFigureOut"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AE2F2-15A5-7946-8E81-C5B8DDF8F3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https://www.unmannedsystemstechnology.com/company/sense-aeronautics/automatic-target-recognition/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7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1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https://www.anduril.com/mission-autonomy/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8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3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9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12C4-FA53-CF13-A140-07F426F10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376" y="213360"/>
            <a:ext cx="7022584" cy="1078027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Catching</a:t>
            </a:r>
            <a:r>
              <a:rPr lang="en-US"/>
              <a:t> up to </a:t>
            </a:r>
            <a:r>
              <a:rPr lang="en-US">
                <a:latin typeface="Gautami" panose="020B0502040204020203" pitchFamily="34" charset="0"/>
                <a:cs typeface="Gautami" panose="020B0502040204020203" pitchFamily="34" charset="0"/>
              </a:rPr>
              <a:t>Anduril</a:t>
            </a:r>
          </a:p>
        </p:txBody>
      </p:sp>
    </p:spTree>
    <p:extLst>
      <p:ext uri="{BB962C8B-B14F-4D97-AF65-F5344CB8AC3E}">
        <p14:creationId xmlns:p14="http://schemas.microsoft.com/office/powerpoint/2010/main" val="12128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DED-42C8-A07E-62BB-E0AB8DE2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05C8-82AD-F656-A5F4-86EE00A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6D0-057A-5FFF-AE39-7057222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Flappy Bird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9EA6-7032-9EEE-34DB-29CF5C9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A9B3-F8B8-53B6-BDD7-D2AFC356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F93-0762-AFCD-7F98-DEB3B977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F6A-B489-58EC-2709-0CA1EB40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DQNs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2E28-09FE-805E-EFD4-53761C0B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6395-9B9B-8FA1-3058-10C20357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85AD-E51E-6BDF-5353-C94A567F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12FB-A216-B0E3-B79A-CB0128A7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4966-FC6B-C99D-E133-EA93559E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888-76F7-93E5-91E6-C1DEEB74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A71C-C34B-B0DA-5AD6-26B26810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652-6846-363B-B4BF-E8122BE2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16" y="1253331"/>
            <a:ext cx="10515600" cy="4351338"/>
          </a:xfrm>
        </p:spPr>
        <p:txBody>
          <a:bodyPr/>
          <a:lstStyle/>
          <a:p>
            <a:r>
              <a:rPr lang="en-US"/>
              <a:t>Path Planning</a:t>
            </a:r>
          </a:p>
          <a:p>
            <a:pPr lvl="1"/>
            <a:r>
              <a:rPr lang="en-US"/>
              <a:t>Navigation</a:t>
            </a:r>
          </a:p>
          <a:p>
            <a:pPr lvl="1"/>
            <a:r>
              <a:rPr lang="en-US"/>
              <a:t>Autonomy</a:t>
            </a:r>
          </a:p>
          <a:p>
            <a:pPr lvl="1"/>
            <a:r>
              <a:rPr lang="en-US"/>
              <a:t>Motion Planning</a:t>
            </a:r>
          </a:p>
          <a:p>
            <a:r>
              <a:rPr lang="en-US"/>
              <a:t>ATR</a:t>
            </a:r>
          </a:p>
          <a:p>
            <a:pPr lvl="1"/>
            <a:r>
              <a:rPr lang="en-US"/>
              <a:t>SSD</a:t>
            </a:r>
          </a:p>
          <a:p>
            <a:pPr lvl="1"/>
            <a:r>
              <a:rPr lang="en-US"/>
              <a:t>RT-DETR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854B-9201-4DEE-B770-677D547F1245}"/>
              </a:ext>
            </a:extLst>
          </p:cNvPr>
          <p:cNvSpPr txBox="1"/>
          <p:nvPr/>
        </p:nvSpPr>
        <p:spPr>
          <a:xfrm>
            <a:off x="420016" y="309390"/>
            <a:ext cx="2901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37119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DFE7-4672-2BCA-F4BE-7E789FAC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Career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641F-01D2-F458-5651-2DA81373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40" y="1690688"/>
            <a:ext cx="561975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Path 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Navigation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Autonomy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Motion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Automated Target Recognition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SSD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RT-DETR</a:t>
            </a:r>
          </a:p>
          <a:p>
            <a:pPr marL="971550" lvl="1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10FF-F65E-47CD-0799-11F645D1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F20A-DA6E-76F6-EEBF-E807DD58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/>
              <a:t>Model-based / Model-free</a:t>
            </a:r>
          </a:p>
          <a:p>
            <a:pPr marL="514350" indent="-514350">
              <a:buAutoNum type="arabicPeriod"/>
            </a:pPr>
            <a:r>
              <a:rPr lang="en-US"/>
              <a:t>Value-based / Policy-based Methods</a:t>
            </a:r>
          </a:p>
        </p:txBody>
      </p:sp>
    </p:spTree>
    <p:extLst>
      <p:ext uri="{BB962C8B-B14F-4D97-AF65-F5344CB8AC3E}">
        <p14:creationId xmlns:p14="http://schemas.microsoft.com/office/powerpoint/2010/main" val="4459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790C-E6D3-C10E-DFE4-85D103CA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reinforcement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044C-E997-1227-1BE4-7A3ED16E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Automates the process of human learning</a:t>
            </a:r>
          </a:p>
          <a:p>
            <a:pPr lvl="1"/>
            <a:r>
              <a:rPr lang="en-US"/>
              <a:t>A numerical reward instead of emotional reward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8C58-45B2-1194-66F6-3D260E1B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5949-8589-537D-D504-0DAAF0A4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Knowledge of the next state, but not it's value</a:t>
            </a:r>
          </a:p>
        </p:txBody>
      </p:sp>
    </p:spTree>
    <p:extLst>
      <p:ext uri="{BB962C8B-B14F-4D97-AF65-F5344CB8AC3E}">
        <p14:creationId xmlns:p14="http://schemas.microsoft.com/office/powerpoint/2010/main" val="262533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2D9E-13CA-EF29-DC50-290667E2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2F2D-F2EF-66BA-C718-B219CAE3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Must learn P(S' |s,a)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3812-1D25-2927-A296-372454B9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0773-F915-197C-3C07-76E6074E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Assumes that the the optimal choice in each state is not fixed, but rather a probability</a:t>
            </a:r>
          </a:p>
        </p:txBody>
      </p:sp>
    </p:spTree>
    <p:extLst>
      <p:ext uri="{BB962C8B-B14F-4D97-AF65-F5344CB8AC3E}">
        <p14:creationId xmlns:p14="http://schemas.microsoft.com/office/powerpoint/2010/main" val="399999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37CC-234D-96AC-5C44-709D037C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Free (Value-based)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E11B-2806-C734-4D2F-BBB1DF6B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that there is one optimal choice in each state</a:t>
            </a:r>
          </a:p>
        </p:txBody>
      </p:sp>
    </p:spTree>
    <p:extLst>
      <p:ext uri="{BB962C8B-B14F-4D97-AF65-F5344CB8AC3E}">
        <p14:creationId xmlns:p14="http://schemas.microsoft.com/office/powerpoint/2010/main" val="187070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168</Words>
  <Application>Microsoft Macintosh PowerPoint</Application>
  <PresentationFormat>Widescreen</PresentationFormat>
  <Paragraphs>53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Gautami</vt:lpstr>
      <vt:lpstr>Office Theme</vt:lpstr>
      <vt:lpstr>Catching up to Anduril</vt:lpstr>
      <vt:lpstr>PowerPoint Presentation</vt:lpstr>
      <vt:lpstr>Career Summary</vt:lpstr>
      <vt:lpstr>Categories of Reinforcement Learning</vt:lpstr>
      <vt:lpstr>What is reinforcement learning?</vt:lpstr>
      <vt:lpstr>Model-based Methods</vt:lpstr>
      <vt:lpstr>Model-free Methods</vt:lpstr>
      <vt:lpstr>Policy Based Methods</vt:lpstr>
      <vt:lpstr>Policy Free (Value-based) methods</vt:lpstr>
      <vt:lpstr>Related Work</vt:lpstr>
      <vt:lpstr>Flappy Bird</vt:lpstr>
      <vt:lpstr>Introduction to Reinforcement Learning</vt:lpstr>
      <vt:lpstr>DQNs</vt:lpstr>
      <vt:lpstr>Ablation Study</vt:lpstr>
      <vt:lpstr>Further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11</cp:revision>
  <dcterms:created xsi:type="dcterms:W3CDTF">2025-01-03T00:17:19Z</dcterms:created>
  <dcterms:modified xsi:type="dcterms:W3CDTF">2025-01-04T13:13:43Z</dcterms:modified>
  <cp:category/>
</cp:coreProperties>
</file>