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7"/>
    <p:restoredTop sz="86421"/>
  </p:normalViewPr>
  <p:slideViewPr>
    <p:cSldViewPr snapToGrid="0">
      <p:cViewPr varScale="1">
        <p:scale>
          <a:sx n="104" d="100"/>
          <a:sy n="104" d="100"/>
        </p:scale>
        <p:origin x="22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1B9FA-8CB0-9347-9780-F0C7613563D5}" type="datetimeFigureOut">
              <a:t>1/2/25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AE2F2-15A5-7946-8E81-C5B8DDF8F3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64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31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68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37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90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90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94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68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73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1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A4D5-DD7A-758D-48C8-947F1B16F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0FDBB-3BBB-E7AB-C5C4-C0904950A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64260-FE8B-E1C1-1CB9-22B690DB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5339C-44CF-C4C1-BBDA-F8631CF7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FD621-22C4-0528-F798-8EE7C124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7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FB61-506B-A199-4418-3400352A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1C400-729D-C5B7-F297-6D1732658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8E3C3-F370-9F84-0E88-42DE8680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8D1ED-0AF4-ED5B-144B-5618FD0E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D0F2D-19E7-FCBB-4F1E-060E00FD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5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A1D20-472A-EA5D-C38A-A53E32C68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32EDC-7AA9-432B-DD29-0B6938D8A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FADEC-11AF-7B79-7932-D23B24FE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10593-CDBF-CC32-C976-C36D3645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08491-397B-DF8F-EBD2-C82E290E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7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DEFD-4DF7-C650-E0C3-8BFDDA35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60FF-50DE-6EF5-D663-1C5E73B9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92A69-2164-95F2-2923-BC092034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CC822-99B8-C8BB-AFF6-1099FA25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3AD5B-3BB6-7418-9127-F84D00DF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2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3D86-07D3-F975-D49C-3CCCCFE9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6F25E-5394-2B0F-BEB3-F438EAD41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8AC65-475A-F875-CF75-79B6757D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2AB5-591C-FD90-FA9C-1BE7A642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4048E-EED7-96A8-967A-29CB01A7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2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EA80-131B-73C2-8E2E-CF9E9842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C536-D316-9839-A33A-C0A48AC6E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AC23F-558C-CF32-C0E0-26F5B6B50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10AB5-F4DD-AC2C-7DDD-3F30A263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D3730-B2C1-6360-8278-579C88D1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1BDAA-0C20-346C-C935-BE92E218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1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1DF3-1913-C3A8-C3B6-9093A41D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23349-A07C-652B-1DF6-BB48BF7C6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7A263-887C-71AC-AE02-8B4EC1A2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5C5F6-B847-DF2A-1A0C-2B1139CD8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495FF-FDDC-51E1-4384-1D2B62840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F3C79-CC24-BB4A-82CA-873C1B8D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CC6B8-C2CA-F197-76E1-C83CE355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E16BE-A35F-B110-E1AD-F052F764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5903-2965-BF12-71E3-A1948303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DD632-EFCD-A8DA-ACE0-DD1B9900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704CE-08A6-4BF4-0AF2-B2DA5EB5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614FF-911D-2454-0ABC-11EF9FF2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C2CA1-23B5-9FA8-5400-8B2F32B1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94249-44BD-BD52-7D2F-9619EDD2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80C2B-EAD8-174F-C105-DDD976CC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4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14C6-814E-96C7-6D11-A4CB7606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1F77-8B70-0620-08CA-930B0F4CD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2541A-DCC9-24C0-0B27-9C4D2086D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8B612-AA10-B06C-4B0A-769C38EB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9CB40-5D4B-3FCE-5BF4-9132F4EA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0514C-7E4F-3949-A4BE-0E44E2DF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CE58-0425-BF4C-8FCB-84F1E39E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BFD79-923F-162C-2113-05FFB7FEB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37FA9-F42A-AD40-3A50-AD9E48244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04877-1DE3-11A1-A029-E9BDDB4C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4EC64-CAD6-B70E-2F15-7962AD0B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1D891-1097-283C-48C3-CC01F68F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86E15-6F9C-7838-58FB-FDA2FC2C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8EB8D-2A6F-24B9-695D-8138AE7FF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F04DD-1E14-3B98-0ECD-70578881B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2513-1231-9201-EF6D-A1BF3910B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C00B9-650A-46EA-74AA-161D609EC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12C4-FA53-CF13-A140-07F426F10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Neurons needed to play Flappy Bird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E01F2-43D1-2552-C40B-5A06F1BA6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Akshay Gulabrao</a:t>
            </a:r>
          </a:p>
        </p:txBody>
      </p:sp>
    </p:spTree>
    <p:extLst>
      <p:ext uri="{BB962C8B-B14F-4D97-AF65-F5344CB8AC3E}">
        <p14:creationId xmlns:p14="http://schemas.microsoft.com/office/powerpoint/2010/main" val="121283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12FB-A216-B0E3-B79A-CB0128A7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4966-FC6B-C99D-E133-EA93559EC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1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6888-76F7-93E5-91E6-C1DEEB74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A71C-C34B-B0DA-5AD6-26B26810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3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790C-E6D3-C10E-DFE4-85D103CA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044C-E997-1227-1BE4-7A3ED16E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Investigate neural network complexity required for optimal Flappy Bird performance</a:t>
            </a:r>
          </a:p>
          <a:p>
            <a:r>
              <a:rPr lang="en-US"/>
              <a:t>Define "perfect performance" as surpassing a handcrafted evaluation agent scoring 950/1000 over 1000 runs with a std of 170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5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8C58-45B2-1194-66F6-3D260E1B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5949-8589-537D-D504-0DAAF0A4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Development of high-performing handcrafted agent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3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812-1D25-2927-A296-372454B9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0773-F915-197C-3C07-76E6074E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Non-pixel based learning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BDED-42C8-A07E-62BB-E0AB8DE2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05C8-82AD-F656-A5F4-86EE00AD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8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56D0-057A-5FFF-AE39-70572223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Flappy Bird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59EA6-7032-9EEE-34DB-29CF5C93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A9B3-F8B8-53B6-BDD7-D2AFC356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BF93-0762-AFCD-7F98-DEB3B9778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2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7F6A-B489-58EC-2709-0CA1EB40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DQNs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2E28-09FE-805E-EFD4-53761C0B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6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6395-9B9B-8FA1-3058-10C20357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85AD-E51E-6BDF-5353-C94A567F5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75</Words>
  <Application>Microsoft Macintosh PowerPoint</Application>
  <PresentationFormat>Widescreen</PresentationFormat>
  <Paragraphs>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Neurons needed to play Flappy Bird</vt:lpstr>
      <vt:lpstr>Introduction</vt:lpstr>
      <vt:lpstr>Contributions</vt:lpstr>
      <vt:lpstr>Disclaimer</vt:lpstr>
      <vt:lpstr>Related Work</vt:lpstr>
      <vt:lpstr>Flappy Bird</vt:lpstr>
      <vt:lpstr>Introduction to Reinforcement Learning</vt:lpstr>
      <vt:lpstr>DQNs</vt:lpstr>
      <vt:lpstr>Ablation Study</vt:lpstr>
      <vt:lpstr>Further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Akshay Gulabrao</dc:creator>
  <cp:keywords/>
  <dc:description/>
  <cp:lastModifiedBy>Akshay Gulabrao</cp:lastModifiedBy>
  <cp:revision>1</cp:revision>
  <dcterms:created xsi:type="dcterms:W3CDTF">2025-01-03T00:17:19Z</dcterms:created>
  <dcterms:modified xsi:type="dcterms:W3CDTF">2025-01-03T00:25:20Z</dcterms:modified>
  <cp:category/>
</cp:coreProperties>
</file>