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2"/>
  </p:notesMasterIdLst>
  <p:sldIdLst>
    <p:sldId id="256" r:id="rId2"/>
    <p:sldId id="271" r:id="rId3"/>
    <p:sldId id="276" r:id="rId4"/>
    <p:sldId id="272" r:id="rId5"/>
    <p:sldId id="274" r:id="rId6"/>
    <p:sldId id="275" r:id="rId7"/>
    <p:sldId id="277" r:id="rId8"/>
    <p:sldId id="260" r:id="rId9"/>
    <p:sldId id="261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4"/>
    <p:restoredTop sz="86301"/>
  </p:normalViewPr>
  <p:slideViewPr>
    <p:cSldViewPr snapToGrid="0">
      <p:cViewPr>
        <p:scale>
          <a:sx n="108" d="100"/>
          <a:sy n="108" d="100"/>
        </p:scale>
        <p:origin x="896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E211B9FA-8CB0-9347-9780-F0C7613563D5}" type="datetimeFigureOut">
              <a:rPr lang="en-US"/>
              <a:pPr/>
              <a:t>1/4/25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57FAE2F2-15A5-7946-8E81-C5B8DDF8F3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https://www.unmannedsystemstechnology.com/company/sense-aeronautics/automatic-target-recognition/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6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https://www.anduril.com/mission-autonomy/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15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90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AE2F2-15A5-7946-8E81-C5B8DDF8F3A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9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6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2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4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8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8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9D37-DE82-A944-A799-DA76EC8094F2}" type="datetimeFigureOut">
              <a:rPr lang="en-US"/>
              <a:t>1/4/25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304B-7719-154A-8737-3D00501421C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6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0CE49D37-DE82-A944-A799-DA76EC8094F2}" type="datetimeFigureOut">
              <a:rPr lang="en-US"/>
              <a:pPr/>
              <a:t>1/4/25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9E7304B-7719-154A-8737-3D00501421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5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12C4-FA53-CF13-A140-07F426F10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2376" y="213360"/>
            <a:ext cx="7022584" cy="1078027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Catching</a:t>
            </a:r>
            <a:r>
              <a:rPr lang="en-US"/>
              <a:t> up to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Anduril</a:t>
            </a:r>
          </a:p>
        </p:txBody>
      </p:sp>
    </p:spTree>
    <p:extLst>
      <p:ext uri="{BB962C8B-B14F-4D97-AF65-F5344CB8AC3E}">
        <p14:creationId xmlns:p14="http://schemas.microsoft.com/office/powerpoint/2010/main" val="121283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A659CA-4291-1C75-B450-04E15C1B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/>
            </a:br>
            <a:r>
              <a:rPr lang="en-US"/>
              <a:t>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90E43-4D58-2529-2315-25CEDC873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Side Project</a:t>
            </a:r>
          </a:p>
        </p:txBody>
      </p:sp>
    </p:spTree>
    <p:extLst>
      <p:ext uri="{BB962C8B-B14F-4D97-AF65-F5344CB8AC3E}">
        <p14:creationId xmlns:p14="http://schemas.microsoft.com/office/powerpoint/2010/main" val="311798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D652-6846-363B-B4BF-E8122BE24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16" y="1253331"/>
            <a:ext cx="10515600" cy="4351338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Worked IRAD for two years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Path Planning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Autonomy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Motion Planning</a:t>
            </a:r>
          </a:p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ATR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SSD</a:t>
            </a:r>
          </a:p>
          <a:p>
            <a:pPr lvl="1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RT-DETR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9854B-9201-4DEE-B770-677D547F1245}"/>
              </a:ext>
            </a:extLst>
          </p:cNvPr>
          <p:cNvSpPr txBox="1"/>
          <p:nvPr/>
        </p:nvSpPr>
        <p:spPr>
          <a:xfrm>
            <a:off x="420016" y="309390"/>
            <a:ext cx="4112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Calibri" panose="020F0502020204030204" pitchFamily="34" charset="0"/>
                <a:cs typeface="Calibri" panose="020F0502020204030204" pitchFamily="34" charset="0"/>
              </a:rPr>
              <a:t>Career Summary</a:t>
            </a:r>
          </a:p>
        </p:txBody>
      </p:sp>
    </p:spTree>
    <p:extLst>
      <p:ext uri="{BB962C8B-B14F-4D97-AF65-F5344CB8AC3E}">
        <p14:creationId xmlns:p14="http://schemas.microsoft.com/office/powerpoint/2010/main" val="371191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9F43B6-4604-63A7-0C88-0BDD6AF2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Planning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2D7E5-46FC-42BD-E648-399FC0666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FDF5-702C-0D3D-CE33-29152722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DDC1-9F46-FD6E-FAE8-43C36DA13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486275"/>
          </a:xfrm>
        </p:spPr>
        <p:txBody>
          <a:bodyPr/>
          <a:lstStyle/>
          <a:p>
            <a:r>
              <a:rPr lang="en-US"/>
              <a:t>Assume positional control of drone</a:t>
            </a:r>
          </a:p>
          <a:p>
            <a:r>
              <a:rPr lang="en-US"/>
              <a:t>Most efficient way to navigate around obstacles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8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7BED-4EF8-32BE-160E-19A1D62C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7FD6-B9A9-4F02-F614-BD1D3E631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algorithm for autonomous robot conduct surveillance independently</a:t>
            </a:r>
          </a:p>
        </p:txBody>
      </p:sp>
    </p:spTree>
    <p:extLst>
      <p:ext uri="{BB962C8B-B14F-4D97-AF65-F5344CB8AC3E}">
        <p14:creationId xmlns:p14="http://schemas.microsoft.com/office/powerpoint/2010/main" val="396280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E26F-9D44-BA4C-01F1-4A633953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/>
              <a:t>Motion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1588-5CC3-5226-5669-213D21295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8834" cy="4351338"/>
          </a:xfrm>
        </p:spPr>
        <p:txBody>
          <a:bodyPr/>
          <a:lstStyle/>
          <a:p>
            <a:r>
              <a:rPr lang="en-US"/>
              <a:t>Navigation with acceleration control</a:t>
            </a:r>
          </a:p>
          <a:p>
            <a:r>
              <a:rPr lang="en-US"/>
              <a:t>Bezier curves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4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47FC82-697B-13BE-98B4-C11D6CE6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Automated Target Recognition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A3FB5-A48B-F400-C2E8-FD0A4ACA2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BDED-42C8-A07E-62BB-E0AB8DE2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 Shot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05C8-82AD-F656-A5F4-86EE00AD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8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56D0-057A-5FFF-AE39-70572223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RT-DETR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9EA6-7032-9EEE-34DB-29CF5C933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9B6AD05-0328-8C4C-AA22-AB10C95206A9}">
  <we:reference id="wa200004052" version="1.0.0.2" store="en-US" storeType="OMEX"/>
  <we:alternateReferences>
    <we:reference id="wa200004052" version="1.0.0.2" store="WA20000405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1135</TotalTime>
  <Words>92</Words>
  <Application>Microsoft Macintosh PowerPoint</Application>
  <PresentationFormat>Widescreen</PresentationFormat>
  <Paragraphs>30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Catching up to Anduril</vt:lpstr>
      <vt:lpstr>PowerPoint Presentation</vt:lpstr>
      <vt:lpstr>Path Planning</vt:lpstr>
      <vt:lpstr>Navigation</vt:lpstr>
      <vt:lpstr>Autonomy</vt:lpstr>
      <vt:lpstr>Motion Control</vt:lpstr>
      <vt:lpstr>Automated Target Recognition</vt:lpstr>
      <vt:lpstr>Single Shot Detector</vt:lpstr>
      <vt:lpstr>RT-DETR</vt:lpstr>
      <vt:lpstr> Reinforcement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Akshay Gulabrao</dc:creator>
  <cp:keywords/>
  <dc:description/>
  <cp:lastModifiedBy>Akshay Gulabrao</cp:lastModifiedBy>
  <cp:revision>24</cp:revision>
  <dcterms:created xsi:type="dcterms:W3CDTF">2025-01-03T00:17:19Z</dcterms:created>
  <dcterms:modified xsi:type="dcterms:W3CDTF">2025-01-05T08:13:33Z</dcterms:modified>
  <cp:category/>
</cp:coreProperties>
</file>