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20"/>
  </p:notesMasterIdLst>
  <p:sldIdLst>
    <p:sldId id="269" r:id="rId2"/>
    <p:sldId id="270" r:id="rId3"/>
    <p:sldId id="271" r:id="rId4"/>
    <p:sldId id="265" r:id="rId5"/>
    <p:sldId id="266" r:id="rId6"/>
    <p:sldId id="267" r:id="rId7"/>
    <p:sldId id="275" r:id="rId8"/>
    <p:sldId id="276" r:id="rId9"/>
    <p:sldId id="277" r:id="rId10"/>
    <p:sldId id="258" r:id="rId11"/>
    <p:sldId id="260" r:id="rId12"/>
    <p:sldId id="279" r:id="rId13"/>
    <p:sldId id="263" r:id="rId14"/>
    <p:sldId id="264" r:id="rId15"/>
    <p:sldId id="278" r:id="rId16"/>
    <p:sldId id="272" r:id="rId17"/>
    <p:sldId id="274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9203AE-9BA2-9B49-98CA-73E8676518C9}">
          <p14:sldIdLst>
            <p14:sldId id="269"/>
            <p14:sldId id="270"/>
            <p14:sldId id="271"/>
          </p14:sldIdLst>
        </p14:section>
        <p14:section name="Visibility Graphs" id="{A531270D-22C5-6A47-9ACB-FC3658D30E11}">
          <p14:sldIdLst>
            <p14:sldId id="265"/>
            <p14:sldId id="266"/>
            <p14:sldId id="267"/>
            <p14:sldId id="275"/>
            <p14:sldId id="276"/>
            <p14:sldId id="277"/>
          </p14:sldIdLst>
        </p14:section>
        <p14:section name="Object Detection" id="{BBD2977C-F303-3E40-8167-E8DD4F83279E}">
          <p14:sldIdLst>
            <p14:sldId id="258"/>
            <p14:sldId id="260"/>
          </p14:sldIdLst>
        </p14:section>
        <p14:section name="Network Architecture" id="{A16A4BE8-9652-5146-A5F1-23229F9DD3FD}">
          <p14:sldIdLst>
            <p14:sldId id="279"/>
            <p14:sldId id="263"/>
            <p14:sldId id="264"/>
            <p14:sldId id="278"/>
            <p14:sldId id="272"/>
            <p14:sldId id="274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86413"/>
  </p:normalViewPr>
  <p:slideViewPr>
    <p:cSldViewPr snapToGrid="0">
      <p:cViewPr>
        <p:scale>
          <a:sx n="106" d="100"/>
          <a:sy n="106" d="100"/>
        </p:scale>
        <p:origin x="600" y="34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C4DBB-E748-DD4C-819B-7D5966EDC451}" type="datetimeFigureOut">
              <a:t>12/4/24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D93A4-07E9-624F-AC71-12259DE338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0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D93A4-07E9-624F-AC71-12259DE33806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30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D93A4-07E9-624F-AC71-12259DE33806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04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bit of technical writing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D93A4-07E9-624F-AC71-12259DE33806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14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70BB86D-EC77-5A41-946D-4EF223B166ED}" type="datetimeFigureOut">
              <a:t>12/4/24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E6C761-4CDB-C74E-971B-5AB3CC421502}" type="slidenum">
              <a:rPr lang="en-US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77083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B86D-EC77-5A41-946D-4EF223B166ED}" type="datetimeFigureOut">
              <a:t>12/4/24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C761-4CDB-C74E-971B-5AB3CC42150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11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B86D-EC77-5A41-946D-4EF223B166ED}" type="datetimeFigureOut">
              <a:t>12/4/24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C761-4CDB-C74E-971B-5AB3CC42150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6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B86D-EC77-5A41-946D-4EF223B166ED}" type="datetimeFigureOut">
              <a:t>12/4/24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C761-4CDB-C74E-971B-5AB3CC42150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1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0BB86D-EC77-5A41-946D-4EF223B166ED}" type="datetimeFigureOut">
              <a:t>12/4/24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E6C761-4CDB-C74E-971B-5AB3CC421502}" type="slidenum">
              <a:rPr lang="en-US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05022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B86D-EC77-5A41-946D-4EF223B166ED}" type="datetimeFigureOut">
              <a:t>12/4/24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C761-4CDB-C74E-971B-5AB3CC42150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48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B86D-EC77-5A41-946D-4EF223B166ED}" type="datetimeFigureOut">
              <a:t>12/4/24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C761-4CDB-C74E-971B-5AB3CC42150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0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B86D-EC77-5A41-946D-4EF223B166ED}" type="datetimeFigureOut">
              <a:t>12/4/24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C761-4CDB-C74E-971B-5AB3CC42150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4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B86D-EC77-5A41-946D-4EF223B166ED}" type="datetimeFigureOut">
              <a:t>12/4/24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C761-4CDB-C74E-971B-5AB3CC42150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04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0BB86D-EC77-5A41-946D-4EF223B166ED}" type="datetimeFigureOut">
              <a:t>12/4/24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E6C761-4CDB-C74E-971B-5AB3CC421502}" type="slidenum">
              <a:rPr lang="en-US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71379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0BB86D-EC77-5A41-946D-4EF223B166ED}" type="datetimeFigureOut">
              <a:t>12/4/24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E6C761-4CDB-C74E-971B-5AB3CC421502}" type="slidenum">
              <a:rPr lang="en-US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21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70BB86D-EC77-5A41-946D-4EF223B166ED}" type="datetimeFigureOut">
              <a:t>12/4/24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DE6C761-4CDB-C74E-971B-5AB3CC421502}" type="slidenum">
              <a:rPr lang="en-US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710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E77ED-875D-A0AE-F5BA-68ACB0C2D5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00829"/>
            <a:ext cx="9144000" cy="1009134"/>
          </a:xfrm>
        </p:spPr>
        <p:txBody>
          <a:bodyPr/>
          <a:lstStyle/>
          <a:p>
            <a:r>
              <a:rPr lang="en-US"/>
              <a:t>path planning &amp; ATR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078840-95FA-3A1C-278D-4EB03D022E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Akshay</a:t>
            </a:r>
          </a:p>
        </p:txBody>
      </p:sp>
    </p:spTree>
    <p:extLst>
      <p:ext uri="{BB962C8B-B14F-4D97-AF65-F5344CB8AC3E}">
        <p14:creationId xmlns:p14="http://schemas.microsoft.com/office/powerpoint/2010/main" val="486946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E3BA22-A16D-7253-5059-D6634ACCE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9524011" cy="1063646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/>
              <a:t>Automated Target Recognition 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62C3326-EF55-F4EF-2768-3A5895AB6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4660" y="1063646"/>
            <a:ext cx="4838700" cy="5778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425E91F-1E0E-9B6F-63FF-01F09B1B13D6}"/>
              </a:ext>
            </a:extLst>
          </p:cNvPr>
          <p:cNvSpPr txBox="1"/>
          <p:nvPr/>
        </p:nvSpPr>
        <p:spPr>
          <a:xfrm>
            <a:off x="356260" y="1448790"/>
            <a:ext cx="654330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Data Preparation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/>
              <a:t>Generation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/>
              <a:t>Augmentation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Network Architecture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/>
              <a:t>SSD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/>
              <a:t>RTDETR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Tooling</a:t>
            </a:r>
          </a:p>
        </p:txBody>
      </p:sp>
    </p:spTree>
    <p:extLst>
      <p:ext uri="{BB962C8B-B14F-4D97-AF65-F5344CB8AC3E}">
        <p14:creationId xmlns:p14="http://schemas.microsoft.com/office/powerpoint/2010/main" val="2536513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F6C6B-FC8F-0B61-13E5-21CB2CDF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DD8E4-120F-C7AC-6692-07A25D0C9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Data Generation</a:t>
            </a:r>
          </a:p>
          <a:p>
            <a:pPr lvl="1"/>
            <a:r>
              <a:rPr lang="en-US"/>
              <a:t>Unreal Engine</a:t>
            </a:r>
          </a:p>
          <a:p>
            <a:pPr lvl="1"/>
            <a:r>
              <a:rPr lang="en-US"/>
              <a:t>Microsoft Flight Simulator</a:t>
            </a:r>
          </a:p>
          <a:p>
            <a:r>
              <a:rPr lang="en-US"/>
              <a:t>Data Augmentation</a:t>
            </a:r>
          </a:p>
          <a:p>
            <a:pPr lvl="1"/>
            <a:r>
              <a:rPr lang="en-US"/>
              <a:t>Corrupt Images</a:t>
            </a:r>
          </a:p>
        </p:txBody>
      </p:sp>
    </p:spTree>
    <p:extLst>
      <p:ext uri="{BB962C8B-B14F-4D97-AF65-F5344CB8AC3E}">
        <p14:creationId xmlns:p14="http://schemas.microsoft.com/office/powerpoint/2010/main" val="4081589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3CEC4-CBF0-8332-9C13-A5FDC0BE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Architecture:</a:t>
            </a:r>
            <a:br>
              <a:rPr lang="en-US"/>
            </a:br>
            <a:r>
              <a:rPr lang="en-US"/>
              <a:t>Object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3A361-FE8F-DF6C-88C8-8FDDB1C44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44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7DCCC-3436-3459-E4D5-AAB048C7A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Architecture: SSD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25BF14-74F6-621B-E48D-B8F4A85D4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3351967"/>
          </a:xfrm>
        </p:spPr>
      </p:pic>
    </p:spTree>
    <p:extLst>
      <p:ext uri="{BB962C8B-B14F-4D97-AF65-F5344CB8AC3E}">
        <p14:creationId xmlns:p14="http://schemas.microsoft.com/office/powerpoint/2010/main" val="3327665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0CC81-D2A8-7ED3-D2B7-B59A53FD8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Architecture: RTDETR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E4DB4-929B-50E3-E7EE-1C950C8E6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97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873E-B64D-0933-0517-9B7A3C007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Frontier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ADE80-CEC0-4099-7078-5DFC235EA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4724400" cy="2216818"/>
          </a:xfrm>
        </p:spPr>
        <p:txBody>
          <a:bodyPr/>
          <a:lstStyle/>
          <a:p>
            <a:r>
              <a:rPr lang="en-US"/>
              <a:t>Unsupervised Learning with Autoencoders</a:t>
            </a:r>
          </a:p>
          <a:p>
            <a:r>
              <a:rPr lang="en-US"/>
              <a:t>Fused Detection and Tracking Pipeline with RNNs</a:t>
            </a:r>
          </a:p>
          <a:p>
            <a:r>
              <a:rPr lang="en-US"/>
              <a:t>GANs for Data Augmentation</a:t>
            </a:r>
          </a:p>
        </p:txBody>
      </p:sp>
    </p:spTree>
    <p:extLst>
      <p:ext uri="{BB962C8B-B14F-4D97-AF65-F5344CB8AC3E}">
        <p14:creationId xmlns:p14="http://schemas.microsoft.com/office/powerpoint/2010/main" val="1655952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D01E3-ED19-A6D9-6FA1-CFF5A8D50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Smaller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92DDF-BF22-13E7-00E4-1BAFECC53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Image Registration</a:t>
            </a:r>
          </a:p>
          <a:p>
            <a:r>
              <a:rPr lang="en-US"/>
              <a:t>Image Projection</a:t>
            </a:r>
          </a:p>
        </p:txBody>
      </p:sp>
    </p:spTree>
    <p:extLst>
      <p:ext uri="{BB962C8B-B14F-4D97-AF65-F5344CB8AC3E}">
        <p14:creationId xmlns:p14="http://schemas.microsoft.com/office/powerpoint/2010/main" val="1218656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352E9-A540-2243-995E-8F5B2BF6B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 Registration: DFT 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6CF4B-C539-232D-D216-65251A78B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Fourier Transform: alternate representation of any periodic signal</a:t>
            </a:r>
          </a:p>
        </p:txBody>
      </p:sp>
    </p:spTree>
    <p:extLst>
      <p:ext uri="{BB962C8B-B14F-4D97-AF65-F5344CB8AC3E}">
        <p14:creationId xmlns:p14="http://schemas.microsoft.com/office/powerpoint/2010/main" val="2769614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B0371-04F2-D064-04F5-AEDA6E3AE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 Projection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19B81-9719-F3A5-7D05-8186BF339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Camera lens have roughly four parameters</a:t>
            </a:r>
          </a:p>
          <a:p>
            <a:pPr lvl="1"/>
            <a:r>
              <a:rPr lang="en-US"/>
              <a:t>Image Center</a:t>
            </a:r>
          </a:p>
          <a:p>
            <a:pPr lvl="1"/>
            <a:r>
              <a:rPr lang="en-US"/>
              <a:t>Focal Length</a:t>
            </a:r>
          </a:p>
          <a:p>
            <a:pPr lvl="1"/>
            <a:r>
              <a:rPr lang="en-US"/>
              <a:t>Radial Distortion Coefficient</a:t>
            </a:r>
          </a:p>
          <a:p>
            <a:pPr lvl="1"/>
            <a:r>
              <a:rPr lang="en-US"/>
              <a:t>Tangential Distortion Coefficient</a:t>
            </a:r>
          </a:p>
        </p:txBody>
      </p:sp>
    </p:spTree>
    <p:extLst>
      <p:ext uri="{BB962C8B-B14F-4D97-AF65-F5344CB8AC3E}">
        <p14:creationId xmlns:p14="http://schemas.microsoft.com/office/powerpoint/2010/main" val="1340222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D18FC-AC77-697F-624E-2342010FE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Career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7BB79-4B59-E646-673F-912327A3A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2630"/>
          </a:xfrm>
        </p:spPr>
        <p:txBody>
          <a:bodyPr>
            <a:normAutofit/>
          </a:bodyPr>
          <a:lstStyle/>
          <a:p>
            <a:r>
              <a:rPr lang="en-US"/>
              <a:t>Finished college in '22</a:t>
            </a:r>
          </a:p>
          <a:p>
            <a:pPr lvl="1"/>
            <a:r>
              <a:rPr lang="en-US"/>
              <a:t>Learned Computer Vision, Deep Learning Basics</a:t>
            </a:r>
          </a:p>
          <a:p>
            <a:r>
              <a:rPr lang="en-US"/>
              <a:t>Worked IRAD for 2 years</a:t>
            </a:r>
          </a:p>
          <a:p>
            <a:pPr lvl="1"/>
            <a:r>
              <a:rPr lang="en-US"/>
              <a:t>Path Planning</a:t>
            </a:r>
          </a:p>
          <a:p>
            <a:pPr lvl="2"/>
            <a:r>
              <a:rPr lang="en-US"/>
              <a:t>Navigation</a:t>
            </a:r>
          </a:p>
          <a:p>
            <a:pPr lvl="2"/>
            <a:r>
              <a:rPr lang="en-US"/>
              <a:t>Surveillance</a:t>
            </a:r>
          </a:p>
          <a:p>
            <a:pPr lvl="2"/>
            <a:r>
              <a:rPr lang="en-US"/>
              <a:t>Theoretical Motion Planning</a:t>
            </a:r>
          </a:p>
          <a:p>
            <a:pPr lvl="1"/>
            <a:r>
              <a:rPr lang="en-US"/>
              <a:t>ATR</a:t>
            </a:r>
          </a:p>
          <a:p>
            <a:pPr lvl="2"/>
            <a:r>
              <a:rPr lang="en-US"/>
              <a:t>SSD</a:t>
            </a:r>
          </a:p>
          <a:p>
            <a:pPr lvl="2"/>
            <a:r>
              <a:rPr lang="en-US"/>
              <a:t>RTDETR</a:t>
            </a:r>
          </a:p>
        </p:txBody>
      </p:sp>
    </p:spTree>
    <p:extLst>
      <p:ext uri="{BB962C8B-B14F-4D97-AF65-F5344CB8AC3E}">
        <p14:creationId xmlns:p14="http://schemas.microsoft.com/office/powerpoint/2010/main" val="44873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3726C57-88AC-EE68-1DDD-26322D4B8DEC}"/>
              </a:ext>
            </a:extLst>
          </p:cNvPr>
          <p:cNvSpPr txBox="1"/>
          <p:nvPr/>
        </p:nvSpPr>
        <p:spPr>
          <a:xfrm>
            <a:off x="1768354" y="509134"/>
            <a:ext cx="940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Close the Algorithm Gap against Anduril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18989D-EB25-A607-3483-6A9436F8A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0156" y="3272311"/>
            <a:ext cx="2895972" cy="34534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CF0511-ABD2-BE2C-B46B-8B3C9F54A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902" y="3327394"/>
            <a:ext cx="3011537" cy="33433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52AAE22-999D-4443-66BC-2D65185AF5E6}"/>
              </a:ext>
            </a:extLst>
          </p:cNvPr>
          <p:cNvSpPr txBox="1"/>
          <p:nvPr/>
        </p:nvSpPr>
        <p:spPr>
          <a:xfrm>
            <a:off x="967609" y="1702650"/>
            <a:ext cx="50126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Capabilities: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/>
              <a:t>Sensor Fusion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/>
              <a:t>EO Data Pipelines</a:t>
            </a:r>
          </a:p>
          <a:p>
            <a:endParaRPr lang="en-US" sz="3200"/>
          </a:p>
          <a:p>
            <a:endParaRPr lang="en-US" sz="3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755B32-B9D8-E747-1E6F-9A402083CCC0}"/>
              </a:ext>
            </a:extLst>
          </p:cNvPr>
          <p:cNvSpPr txBox="1"/>
          <p:nvPr/>
        </p:nvSpPr>
        <p:spPr>
          <a:xfrm>
            <a:off x="8337696" y="2395147"/>
            <a:ext cx="2748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Fury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5EBA92A-FBF3-7D6C-B96E-5FC7A1428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506" y="3871215"/>
            <a:ext cx="5012675" cy="256826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D51DE0C-147D-1C6F-9B90-2153AE7B108E}"/>
              </a:ext>
            </a:extLst>
          </p:cNvPr>
          <p:cNvSpPr txBox="1"/>
          <p:nvPr/>
        </p:nvSpPr>
        <p:spPr>
          <a:xfrm>
            <a:off x="1383632" y="642576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Barracuda</a:t>
            </a:r>
          </a:p>
        </p:txBody>
      </p:sp>
    </p:spTree>
    <p:extLst>
      <p:ext uri="{BB962C8B-B14F-4D97-AF65-F5344CB8AC3E}">
        <p14:creationId xmlns:p14="http://schemas.microsoft.com/office/powerpoint/2010/main" val="521839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ACA97-ACA9-C663-D29B-190238D6F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Path Navigation: Visibility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884AA-1CF5-28AA-1471-A05089BA4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81251" cy="4351338"/>
          </a:xfrm>
        </p:spPr>
        <p:txBody>
          <a:bodyPr/>
          <a:lstStyle/>
          <a:p>
            <a:r>
              <a:rPr lang="en-US"/>
              <a:t>"Implement A* search for path planning"</a:t>
            </a:r>
          </a:p>
        </p:txBody>
      </p:sp>
    </p:spTree>
    <p:extLst>
      <p:ext uri="{BB962C8B-B14F-4D97-AF65-F5344CB8AC3E}">
        <p14:creationId xmlns:p14="http://schemas.microsoft.com/office/powerpoint/2010/main" val="3747270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AB1FA-F254-FB3B-61AC-B6796C528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Surveillance: Latency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61BD4-8805-B148-3007-DC607B6CB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/>
              <a:t>"Do research on surveillance algorithms"</a:t>
            </a:r>
          </a:p>
        </p:txBody>
      </p:sp>
    </p:spTree>
    <p:extLst>
      <p:ext uri="{BB962C8B-B14F-4D97-AF65-F5344CB8AC3E}">
        <p14:creationId xmlns:p14="http://schemas.microsoft.com/office/powerpoint/2010/main" val="2229688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D5570-C76C-1B64-C4FF-985506ED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Motion Planning with Bezier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78F51-43EF-1A57-0276-F223B7D90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23622" cy="4351338"/>
          </a:xfrm>
        </p:spPr>
        <p:txBody>
          <a:bodyPr/>
          <a:lstStyle/>
          <a:p>
            <a:r>
              <a:rPr lang="en-US"/>
              <a:t>"Implement this paper from MIT"</a:t>
            </a:r>
          </a:p>
        </p:txBody>
      </p:sp>
    </p:spTree>
    <p:extLst>
      <p:ext uri="{BB962C8B-B14F-4D97-AF65-F5344CB8AC3E}">
        <p14:creationId xmlns:p14="http://schemas.microsoft.com/office/powerpoint/2010/main" val="1371077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50F1-C33F-DA90-6AEB-FA77A63B4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Bezier Curves?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BD9F4-B37F-80AF-8BD2-065634951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50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0D185-93E7-3AD7-7F5F-00A1C5CF4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Bezier Curves for Motion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08333-3A89-0FFF-57FF-8340766A9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92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3FB13-5D58-D401-89F6-3A3E0D353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Frontier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82323-F0FA-918D-90F1-053A165F7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0168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1865</TotalTime>
  <Words>198</Words>
  <Application>Microsoft Macintosh PowerPoint</Application>
  <PresentationFormat>Widescreen</PresentationFormat>
  <Paragraphs>64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Arial</vt:lpstr>
      <vt:lpstr>Franklin Gothic Book</vt:lpstr>
      <vt:lpstr>Crop</vt:lpstr>
      <vt:lpstr>path planning &amp; ATR</vt:lpstr>
      <vt:lpstr>Career</vt:lpstr>
      <vt:lpstr>PowerPoint Presentation</vt:lpstr>
      <vt:lpstr>Path Navigation: Visibility Graphs</vt:lpstr>
      <vt:lpstr>Surveillance: Latency Graphs</vt:lpstr>
      <vt:lpstr>Motion Planning with Bezier Curves</vt:lpstr>
      <vt:lpstr>What are Bezier Curves?</vt:lpstr>
      <vt:lpstr>Bezier Curves for Motion Planning</vt:lpstr>
      <vt:lpstr>Frontier Research</vt:lpstr>
      <vt:lpstr>Automated Target Recognition </vt:lpstr>
      <vt:lpstr>Data Preparation</vt:lpstr>
      <vt:lpstr>Network Architecture: Object Detection</vt:lpstr>
      <vt:lpstr>Network Architecture: SSD</vt:lpstr>
      <vt:lpstr>Network Architecture: RTDETR</vt:lpstr>
      <vt:lpstr>Frontier Research</vt:lpstr>
      <vt:lpstr>Smaller Projects</vt:lpstr>
      <vt:lpstr>Image Registration: DFT Registration</vt:lpstr>
      <vt:lpstr>Image Projection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Akshay Gulabrao</dc:creator>
  <cp:keywords/>
  <dc:description/>
  <cp:lastModifiedBy>Akshay Gulabrao</cp:lastModifiedBy>
  <cp:revision>46</cp:revision>
  <dcterms:created xsi:type="dcterms:W3CDTF">2024-11-25T12:26:14Z</dcterms:created>
  <dcterms:modified xsi:type="dcterms:W3CDTF">2024-12-04T12:26:22Z</dcterms:modified>
  <cp:category/>
</cp:coreProperties>
</file>