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6" r:id="rId4"/>
    <p:sldId id="267" r:id="rId5"/>
    <p:sldId id="258" r:id="rId6"/>
    <p:sldId id="260" r:id="rId7"/>
    <p:sldId id="263" r:id="rId8"/>
    <p:sldId id="264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9203AE-9BA2-9B49-98CA-73E8676518C9}">
          <p14:sldIdLst>
            <p14:sldId id="257"/>
          </p14:sldIdLst>
        </p14:section>
        <p14:section name="Visibility Graphs" id="{A531270D-22C5-6A47-9ACB-FC3658D30E11}">
          <p14:sldIdLst>
            <p14:sldId id="265"/>
            <p14:sldId id="266"/>
            <p14:sldId id="267"/>
          </p14:sldIdLst>
        </p14:section>
        <p14:section name="Object Detection" id="{BBD2977C-F303-3E40-8167-E8DD4F83279E}">
          <p14:sldIdLst>
            <p14:sldId id="258"/>
            <p14:sldId id="260"/>
          </p14:sldIdLst>
        </p14:section>
        <p14:section name="Network Architecture" id="{A16A4BE8-9652-5146-A5F1-23229F9DD3FD}">
          <p14:sldIdLst>
            <p14:sldId id="263"/>
            <p14:sldId id="264"/>
            <p14:sldId id="26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640"/>
    <p:restoredTop sz="86421"/>
  </p:normalViewPr>
  <p:slideViewPr>
    <p:cSldViewPr snapToGrid="0">
      <p:cViewPr>
        <p:scale>
          <a:sx n="81" d="100"/>
          <a:sy n="81" d="100"/>
        </p:scale>
        <p:origin x="144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C4DBB-E748-DD4C-819B-7D5966EDC451}" type="datetimeFigureOut"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D93A4-07E9-624F-AC71-12259DE338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93A4-07E9-624F-AC71-12259DE3380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bit of technical 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93A4-07E9-624F-AC71-12259DE3380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1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58BB-EF83-351E-A82C-D71D8B33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D7FBB-478D-03FC-0383-9F1E8149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189E-8AD1-F12C-9E13-563B32C6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D151-10D8-254E-D227-227B6BDB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A3E4-9A41-CFAD-5C73-381F1FAD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A8C5-0BF9-FEDA-17D5-75F98477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AECF-3F87-F1CA-232B-9A2EC8274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3FBA-1737-D8CE-44F3-998DFF80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A277-0955-EBD5-A134-0D2E1222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BC06C-0560-D456-D576-333FAB97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993D1-70D4-5261-0A45-4A99ADC7B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527EB-EE9F-8BA5-9A47-708B992A4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4BF0-E1C2-F01C-5268-762C7FA6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FF70-CD25-C478-5BFB-24A9BCC9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1D97-5780-CFCE-99CB-71351FCB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8458-F8D5-FDC1-9656-9A2DE736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07CD-761A-9C54-A809-CF734432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0D0B-B6C6-F892-0727-F5DCF625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7D00-8A1D-98EE-1473-9481032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0499-41E5-885C-4A4E-A3C15FD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3201-B099-1B31-6E5A-78FDEB31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B770-E4EF-DA4D-A86B-8A1D1A380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DEB0D-F245-6DE1-249B-7C19D369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895F-E929-D636-C468-ADC67689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0AC6-C03F-9BD1-A253-037C102C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5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D70F-EC1B-1934-04B9-581947EF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0CB3-7780-CAEC-7091-38E5BF652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11B5F-BBBC-F221-23FB-9867FE27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A16E9-3DFE-B316-9CAD-FDEF6610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DADCB-CE70-5A7F-A71E-A5300A9F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33644-88EB-50F5-DB00-C24F00CC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5851-5C1F-B946-0F8E-7C166532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F23B0-781F-DFE6-931F-E4481583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1D48-C3F9-F246-C9ED-14CDFFA7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3F1B2-A9A1-8418-4BAC-9E4D58B3C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647B2-66FB-F1D3-7CAB-E688C7D5A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8CCB0-0127-D816-6A35-576EA14F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7AB0F-55A9-6232-1B7C-2C1E6C4A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5479A-015F-E6B8-1930-07DDD4C0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6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63C6-EB1F-6B84-D519-5325953C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ED812-00EE-C8E0-EDEF-6204397C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C36FD-D432-7F55-90BE-87AAC795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9DB4D-9324-CD5B-CDE2-2A9B7B78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54697-556D-3E7A-1CAD-ED30CE93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FA833-A073-8072-0AC8-D30F55A2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693EB-2F4B-28D4-34B3-DF2D9F8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441B-6D98-25DE-FFB4-68216AEA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3987-FF78-B4D1-EFA1-C84ECEE4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85853-4B67-BAD3-593D-48C274B94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20601-7649-B326-8F22-E48553E9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FAE44-F7F4-BF2B-69CB-12C1A452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5BE01-0E55-E707-9A0B-7AAB0395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8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0CAE-393E-AD2F-8400-1E33ED54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68682-A3AF-5FF9-34C7-204277529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7A1E7-2135-C60D-7257-1570C4999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FD71-F710-0021-50E5-D8FFEB86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6D-EC77-5A41-946D-4EF223B166ED}" type="datetimeFigureOut"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FA356-2736-7A77-4DE6-1DAECAE4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929EA-AA2C-3798-5672-D341F457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C761-4CDB-C74E-971B-5AB3CC421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FE0F0-5266-6B48-3263-1E2904EE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0253-B066-E675-8979-BD5E0B60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96982-D43B-ADFA-0C2F-F8D639E31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BB86D-EC77-5A41-946D-4EF223B166ED}" type="datetimeFigureOut"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58FB-A335-60ED-B65D-629CDBD8C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5CA27-6BF5-8FB9-0928-D426EA871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E6C761-4CDB-C74E-971B-5AB3CC421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0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8644-A3CF-460B-2E50-46686A83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Agenda: Akshay Gulabrao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F730-E41B-E282-951B-33E01D249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Path Planning</a:t>
            </a:r>
          </a:p>
          <a:p>
            <a:pPr lvl="1"/>
            <a:r>
              <a:rPr lang="en-US"/>
              <a:t>Visibility Graphs</a:t>
            </a:r>
          </a:p>
          <a:p>
            <a:pPr lvl="1"/>
            <a:r>
              <a:rPr lang="en-US"/>
              <a:t>Latency Graphs</a:t>
            </a:r>
          </a:p>
          <a:p>
            <a:pPr lvl="1"/>
            <a:r>
              <a:rPr lang="en-US"/>
              <a:t>Motion Planning</a:t>
            </a:r>
          </a:p>
          <a:p>
            <a:r>
              <a:rPr lang="en-US"/>
              <a:t>Automated Target Recognition</a:t>
            </a:r>
          </a:p>
          <a:p>
            <a:pPr lvl="1"/>
            <a:r>
              <a:rPr lang="en-US"/>
              <a:t>SSD</a:t>
            </a:r>
          </a:p>
          <a:p>
            <a:pPr lvl="1"/>
            <a:r>
              <a:rPr lang="en-US"/>
              <a:t>RTDETR</a:t>
            </a:r>
          </a:p>
          <a:p>
            <a:r>
              <a:rPr lang="en-US"/>
              <a:t>Smaller Projects</a:t>
            </a:r>
          </a:p>
          <a:p>
            <a:pPr lvl="1"/>
            <a:r>
              <a:rPr lang="en-US"/>
              <a:t>Kalman Filter, Image Registration, Image Projection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C22D-03C4-A6D5-5B58-5CF9F1F4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232A-B0FE-DCA6-C502-A8BB8756E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4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CA97-ACA9-C663-D29B-190238D6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84AA-1CF5-28AA-1471-A05089BA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7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1FA-F254-FB3B-61AC-B6796C52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1BD4-8805-B148-3007-DC607B6CB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5570-C76C-1B64-C4FF-985506ED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Motion Planning with 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8F51-43EF-1A57-0276-F223B7D9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7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E3BA22-A16D-7253-5059-D6634ACCE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9524011" cy="106364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/>
              <a:t>Automated Target Recognition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62C3326-EF55-F4EF-2768-3A5895AB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4660" y="1063646"/>
            <a:ext cx="4838700" cy="5778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25E91F-1E0E-9B6F-63FF-01F09B1B13D6}"/>
              </a:ext>
            </a:extLst>
          </p:cNvPr>
          <p:cNvSpPr txBox="1"/>
          <p:nvPr/>
        </p:nvSpPr>
        <p:spPr>
          <a:xfrm>
            <a:off x="356260" y="1448790"/>
            <a:ext cx="65433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Data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Network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SSD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RTDETR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253651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6C6B-FC8F-0B61-13E5-21CB2CD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D8E4-120F-C7AC-6692-07A25D0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/>
              <a:t>Data Generation</a:t>
            </a:r>
          </a:p>
          <a:p>
            <a:pPr lvl="1"/>
            <a:r>
              <a:rPr lang="en-US"/>
              <a:t>Unreal Engine</a:t>
            </a:r>
          </a:p>
          <a:p>
            <a:pPr lvl="1"/>
            <a:r>
              <a:rPr lang="en-US"/>
              <a:t>Microsoft Flight Simulator</a:t>
            </a:r>
          </a:p>
          <a:p>
            <a:r>
              <a:rPr lang="en-US"/>
              <a:t>Data Augmentation</a:t>
            </a:r>
          </a:p>
          <a:p>
            <a:pPr lvl="1"/>
            <a:r>
              <a:rPr lang="en-US"/>
              <a:t>Corrupt Images</a:t>
            </a:r>
          </a:p>
        </p:txBody>
      </p:sp>
    </p:spTree>
    <p:extLst>
      <p:ext uri="{BB962C8B-B14F-4D97-AF65-F5344CB8AC3E}">
        <p14:creationId xmlns:p14="http://schemas.microsoft.com/office/powerpoint/2010/main" val="408158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DCCC-3436-3459-E4D5-AAB048C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Architecture: SSD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5BF14-74F6-621B-E48D-B8F4A85D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351967"/>
          </a:xfrm>
        </p:spPr>
      </p:pic>
    </p:spTree>
    <p:extLst>
      <p:ext uri="{BB962C8B-B14F-4D97-AF65-F5344CB8AC3E}">
        <p14:creationId xmlns:p14="http://schemas.microsoft.com/office/powerpoint/2010/main" val="332766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C81-D2A8-7ED3-D2B7-B59A53FD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Architecture: RTDETR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4DB4-929B-50E3-E7EE-1C950C8E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8670-A98A-59FC-26BB-49B2D66E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14FA-ABF0-8DB4-F237-166A526C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COCO</a:t>
            </a:r>
          </a:p>
          <a:p>
            <a:r>
              <a:rPr lang="en-US"/>
              <a:t>torchvision</a:t>
            </a:r>
          </a:p>
          <a:p>
            <a:r>
              <a:rPr lang="en-US"/>
              <a:t>torch-lightning</a:t>
            </a:r>
          </a:p>
          <a:p>
            <a:r>
              <a:rPr lang="en-US"/>
              <a:t>Ultralytics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81</Words>
  <Application>Microsoft Macintosh PowerPoint</Application>
  <PresentationFormat>Widescreen</PresentationFormat>
  <Paragraphs>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Agenda: Akshay Gulabrao</vt:lpstr>
      <vt:lpstr>Path Navigation</vt:lpstr>
      <vt:lpstr>Surveillance</vt:lpstr>
      <vt:lpstr>Motion Planning with Convex Optimization</vt:lpstr>
      <vt:lpstr>Automated Target Recognition </vt:lpstr>
      <vt:lpstr>Data Preparation</vt:lpstr>
      <vt:lpstr>Network Architecture: SSD</vt:lpstr>
      <vt:lpstr>Network Architecture: RTDETR</vt:lpstr>
      <vt:lpstr>Tooling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Akshay Gulabrao</dc:creator>
  <cp:keywords/>
  <dc:description/>
  <cp:lastModifiedBy>Akshay Gulabrao</cp:lastModifiedBy>
  <cp:revision>37</cp:revision>
  <dcterms:created xsi:type="dcterms:W3CDTF">2024-11-25T12:26:14Z</dcterms:created>
  <dcterms:modified xsi:type="dcterms:W3CDTF">2024-12-02T23:29:02Z</dcterms:modified>
  <cp:category/>
</cp:coreProperties>
</file>