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60" r:id="rId7"/>
    <p:sldId id="274" r:id="rId8"/>
    <p:sldId id="276" r:id="rId9"/>
    <p:sldId id="275" r:id="rId10"/>
    <p:sldId id="261" r:id="rId11"/>
    <p:sldId id="262" r:id="rId12"/>
    <p:sldId id="263" r:id="rId13"/>
    <p:sldId id="264" r:id="rId14"/>
    <p:sldId id="265" r:id="rId15"/>
    <p:sldId id="266" r:id="rId16"/>
    <p:sldId id="277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9A82-D08D-4005-B604-48FDA0C37F23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2155C-5F51-4804-A46B-180A311AD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3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155C-5F51-4804-A46B-180A311ADEB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3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14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7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6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31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758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5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0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2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82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6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5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CB55B3-F461-4613-8E81-C8D3490DE34F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36EFCF-7AD0-4DA3-BCDA-AAB56469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74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Precision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32" y="3726326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Jocelyn </a:t>
            </a:r>
            <a:r>
              <a:rPr lang="en-IN" dirty="0" err="1"/>
              <a:t>Quadras</a:t>
            </a:r>
            <a:endParaRPr lang="en-IN" dirty="0"/>
          </a:p>
          <a:p>
            <a:r>
              <a:rPr lang="en-IN" dirty="0" err="1"/>
              <a:t>Sagar</a:t>
            </a:r>
            <a:r>
              <a:rPr lang="en-IN" dirty="0"/>
              <a:t> </a:t>
            </a:r>
            <a:r>
              <a:rPr lang="en-IN" dirty="0" err="1"/>
              <a:t>Oza</a:t>
            </a:r>
            <a:endParaRPr lang="en-IN" dirty="0"/>
          </a:p>
          <a:p>
            <a:r>
              <a:rPr lang="en-IN" dirty="0"/>
              <a:t>Akshay Gurao</a:t>
            </a:r>
          </a:p>
        </p:txBody>
      </p:sp>
    </p:spTree>
    <p:extLst>
      <p:ext uri="{BB962C8B-B14F-4D97-AF65-F5344CB8AC3E}">
        <p14:creationId xmlns:p14="http://schemas.microsoft.com/office/powerpoint/2010/main" val="263473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Fertilizer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Gets the work request from the work queue of the fertilizer organization</a:t>
            </a:r>
          </a:p>
          <a:p>
            <a:r>
              <a:rPr lang="en-IN" dirty="0"/>
              <a:t>Assigns the work request to its work queue</a:t>
            </a:r>
          </a:p>
          <a:p>
            <a:r>
              <a:rPr lang="en-IN" dirty="0"/>
              <a:t>Monitor’s the status of the Fertilization task as and when the farmer starts and stop’s fertilization</a:t>
            </a:r>
          </a:p>
          <a:p>
            <a:r>
              <a:rPr lang="en-IN" dirty="0"/>
              <a:t>Reports the Work Request to Harvesting Analyst once Fertilization is done</a:t>
            </a:r>
          </a:p>
        </p:txBody>
      </p:sp>
    </p:spTree>
    <p:extLst>
      <p:ext uri="{BB962C8B-B14F-4D97-AF65-F5344CB8AC3E}">
        <p14:creationId xmlns:p14="http://schemas.microsoft.com/office/powerpoint/2010/main" val="128003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Harvesting Analyst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Gets the work request from the work queue of the Harvesting organization</a:t>
            </a:r>
          </a:p>
          <a:p>
            <a:r>
              <a:rPr lang="en-IN" dirty="0"/>
              <a:t>Assigns the work request to its work queue</a:t>
            </a:r>
          </a:p>
          <a:p>
            <a:r>
              <a:rPr lang="en-IN" dirty="0"/>
              <a:t>Monitor’s the status of the Harvesting task as and when the farmer starts and stop’s Harvesting</a:t>
            </a:r>
          </a:p>
          <a:p>
            <a:r>
              <a:rPr lang="en-IN" dirty="0"/>
              <a:t>Request the transport of harvesting goods to Transport Organization of Transport Enterprise(Inter Enterprise Communication)</a:t>
            </a:r>
          </a:p>
        </p:txBody>
      </p:sp>
    </p:spTree>
    <p:extLst>
      <p:ext uri="{BB962C8B-B14F-4D97-AF65-F5344CB8AC3E}">
        <p14:creationId xmlns:p14="http://schemas.microsoft.com/office/powerpoint/2010/main" val="49217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Gets request from the Farmer to conduct soil Analysis</a:t>
            </a:r>
          </a:p>
          <a:p>
            <a:endParaRPr lang="en-IN" dirty="0"/>
          </a:p>
          <a:p>
            <a:r>
              <a:rPr lang="en-IN" dirty="0"/>
              <a:t>Send back the Analysed data back to Farmer</a:t>
            </a:r>
          </a:p>
          <a:p>
            <a:endParaRPr lang="en-IN" dirty="0"/>
          </a:p>
          <a:p>
            <a:r>
              <a:rPr lang="en-IN" dirty="0"/>
              <a:t>Picks up the work request sent by Farmer to conduct Analysis and adds it to its work queue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7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Transport Coordinator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Gets the work request from Harvesting Analyst and adds it to its work queue</a:t>
            </a:r>
          </a:p>
          <a:p>
            <a:r>
              <a:rPr lang="en-IN" dirty="0"/>
              <a:t>Starts the transport of the Produced goods once gets the request to start packaging and pick up</a:t>
            </a:r>
          </a:p>
          <a:p>
            <a:r>
              <a:rPr lang="en-IN" dirty="0"/>
              <a:t>Ends the Farming activity</a:t>
            </a:r>
          </a:p>
          <a:p>
            <a:r>
              <a:rPr lang="en-IN" dirty="0" err="1"/>
              <a:t>InterEnterprise</a:t>
            </a:r>
            <a:r>
              <a:rPr lang="en-IN" dirty="0"/>
              <a:t> Communication Enabled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33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Reports generated the Ecosystem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Producing Farmers</a:t>
            </a:r>
          </a:p>
          <a:p>
            <a:endParaRPr lang="en-IN" dirty="0"/>
          </a:p>
          <a:p>
            <a:r>
              <a:rPr lang="en-IN" dirty="0"/>
              <a:t>Profit from each Enterprise</a:t>
            </a:r>
          </a:p>
          <a:p>
            <a:endParaRPr lang="en-IN" dirty="0"/>
          </a:p>
          <a:p>
            <a:r>
              <a:rPr lang="en-IN" dirty="0"/>
              <a:t>List </a:t>
            </a:r>
            <a:r>
              <a:rPr lang="en-IN"/>
              <a:t>of top </a:t>
            </a:r>
            <a:r>
              <a:rPr lang="en-IN" dirty="0"/>
              <a:t>Producing Farmers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71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Reports generated the Enterprise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Quantity of Crops Produced</a:t>
            </a:r>
          </a:p>
          <a:p>
            <a:endParaRPr lang="en-IN" dirty="0"/>
          </a:p>
          <a:p>
            <a:r>
              <a:rPr lang="en-IN" dirty="0"/>
              <a:t>Farmers Task Completion data at each </a:t>
            </a:r>
            <a:r>
              <a:rPr lang="en-IN" dirty="0" err="1"/>
              <a:t>each</a:t>
            </a:r>
            <a:r>
              <a:rPr lang="en-IN" dirty="0"/>
              <a:t> task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09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93" y="982132"/>
            <a:ext cx="7488613" cy="4717747"/>
          </a:xfrm>
        </p:spPr>
      </p:pic>
    </p:spTree>
    <p:extLst>
      <p:ext uri="{BB962C8B-B14F-4D97-AF65-F5344CB8AC3E}">
        <p14:creationId xmlns:p14="http://schemas.microsoft.com/office/powerpoint/2010/main" val="133176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 With the help of our precision agriculture application, food production can be increased, minimize environmental impact and greater sustainability.</a:t>
            </a:r>
          </a:p>
          <a:p>
            <a:r>
              <a:rPr lang="en-US" dirty="0"/>
              <a:t>Can track data at each stage of the Farming and suggests reasonable changes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58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Mobile apps with real time analysis of Farm at each stage</a:t>
            </a:r>
          </a:p>
          <a:p>
            <a:r>
              <a:rPr lang="en-IN" dirty="0"/>
              <a:t>Bank Enterprise with Farmer able to take and manage Loan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845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91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Precision Agriculture?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US" dirty="0"/>
              <a:t>Technique of observing, measuring and responding to the variability in crops. </a:t>
            </a:r>
          </a:p>
          <a:p>
            <a:r>
              <a:rPr lang="en-US" dirty="0"/>
              <a:t>Traditional agricultural practices involve farmers performing the tasks against the pre-determined schedule. </a:t>
            </a:r>
          </a:p>
          <a:p>
            <a:r>
              <a:rPr lang="en-US" dirty="0"/>
              <a:t>With Precision agriculture Application, Farmers can track information about their farms in real-time and make proactive decisions to improve crop productivity.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62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this achieved?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US" dirty="0"/>
              <a:t> Sensors are placed in farms to keep track of the temperature, soil moisture, soil temperature, humidity of the soil etc. </a:t>
            </a:r>
          </a:p>
          <a:p>
            <a:endParaRPr lang="en-IN" dirty="0"/>
          </a:p>
          <a:p>
            <a:r>
              <a:rPr lang="en-US" dirty="0"/>
              <a:t> By collecting real-time data on weather, soil and air quality, crop maturity, predictive analytics can be used to make smarter decision. </a:t>
            </a:r>
          </a:p>
          <a:p>
            <a:endParaRPr lang="en-IN" dirty="0"/>
          </a:p>
          <a:p>
            <a:r>
              <a:rPr lang="en-US" dirty="0"/>
              <a:t> The information collected will help farmers make the best decision with regards to planting, fertilizing and harvesting crops.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29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28007"/>
          </a:xfrm>
        </p:spPr>
        <p:txBody>
          <a:bodyPr/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75249"/>
            <a:ext cx="9601196" cy="33006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Monitor Farmer’s Farming activity at each stage and suggest predictive results</a:t>
            </a:r>
          </a:p>
          <a:p>
            <a:r>
              <a:rPr lang="en-US" dirty="0"/>
              <a:t>Enter seed name in the Application which is to be harvested and get information about the seeds resistance to weather conditions </a:t>
            </a:r>
          </a:p>
          <a:p>
            <a:r>
              <a:rPr lang="en-US" dirty="0"/>
              <a:t>Determine when to irrigate field and automate the irrigation activity as to precisely track the irrigation activity</a:t>
            </a:r>
            <a:endParaRPr lang="en-IN" dirty="0"/>
          </a:p>
          <a:p>
            <a:r>
              <a:rPr lang="en-US" dirty="0"/>
              <a:t>Track the complete farming stage</a:t>
            </a:r>
          </a:p>
          <a:p>
            <a:r>
              <a:rPr lang="en-US" dirty="0"/>
              <a:t>Send data to Lab for Testing and get Accurate Fertilizer Quantity and Fertilizer Name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62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09317"/>
          </a:xfrm>
        </p:spPr>
        <p:txBody>
          <a:bodyPr>
            <a:normAutofit fontScale="90000"/>
          </a:bodyPr>
          <a:lstStyle/>
          <a:p>
            <a:r>
              <a:rPr lang="en-IN" dirty="0"/>
              <a:t>Object 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72" y="1677881"/>
            <a:ext cx="9401452" cy="4197458"/>
          </a:xfrm>
        </p:spPr>
      </p:pic>
    </p:spTree>
    <p:extLst>
      <p:ext uri="{BB962C8B-B14F-4D97-AF65-F5344CB8AC3E}">
        <p14:creationId xmlns:p14="http://schemas.microsoft.com/office/powerpoint/2010/main" val="419303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86189"/>
            <a:ext cx="9601196" cy="986627"/>
          </a:xfrm>
        </p:spPr>
        <p:txBody>
          <a:bodyPr/>
          <a:lstStyle/>
          <a:p>
            <a:r>
              <a:rPr lang="en-IN" dirty="0"/>
              <a:t>Enterprise 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682" y="1073020"/>
            <a:ext cx="9804915" cy="557970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/>
              <a:t>Distributor </a:t>
            </a:r>
          </a:p>
          <a:p>
            <a:pPr marL="0" indent="0">
              <a:buNone/>
            </a:pPr>
            <a:r>
              <a:rPr lang="en-IN" dirty="0"/>
              <a:t>	Manages the Sowing, Irrigation, Fertilizer and Harvesting Organization</a:t>
            </a:r>
          </a:p>
          <a:p>
            <a:pPr marL="0" indent="0">
              <a:buNone/>
            </a:pPr>
            <a:r>
              <a:rPr lang="en-IN" dirty="0"/>
              <a:t>       Roles- Sowing , Fertilizer, Irrigation and Harvesting Analyst</a:t>
            </a:r>
          </a:p>
          <a:p>
            <a:r>
              <a:rPr lang="en-IN" b="1" dirty="0"/>
              <a:t>Lab</a:t>
            </a:r>
          </a:p>
          <a:p>
            <a:pPr marL="0" indent="0">
              <a:buNone/>
            </a:pPr>
            <a:r>
              <a:rPr lang="en-IN" dirty="0"/>
              <a:t> 	Manages the lab Organization</a:t>
            </a:r>
          </a:p>
          <a:p>
            <a:pPr marL="0" indent="0">
              <a:buNone/>
            </a:pPr>
            <a:r>
              <a:rPr lang="en-IN" dirty="0"/>
              <a:t>	Roles- Lab Analyst</a:t>
            </a:r>
          </a:p>
          <a:p>
            <a:r>
              <a:rPr lang="en-IN" b="1" dirty="0"/>
              <a:t>Transporter</a:t>
            </a:r>
          </a:p>
          <a:p>
            <a:pPr marL="0" indent="0">
              <a:buNone/>
            </a:pPr>
            <a:r>
              <a:rPr lang="en-IN" dirty="0"/>
              <a:t>	Manages the transport Organization</a:t>
            </a:r>
          </a:p>
          <a:p>
            <a:pPr marL="0" indent="0">
              <a:buNone/>
            </a:pPr>
            <a:r>
              <a:rPr lang="en-IN" dirty="0"/>
              <a:t>	Roles- Transport Coordinator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27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 of Enterprise</a:t>
            </a:r>
          </a:p>
          <a:p>
            <a:r>
              <a:rPr lang="en-US" dirty="0"/>
              <a:t>Created by Enterprise Admin</a:t>
            </a:r>
          </a:p>
          <a:p>
            <a:r>
              <a:rPr lang="en-US" dirty="0"/>
              <a:t>Farmer data stored in Farmer Directory</a:t>
            </a:r>
          </a:p>
          <a:p>
            <a:r>
              <a:rPr lang="en-US" dirty="0"/>
              <a:t>Contains 4 Activity </a:t>
            </a:r>
          </a:p>
          <a:p>
            <a:pPr marL="0" indent="0">
              <a:buNone/>
            </a:pPr>
            <a:r>
              <a:rPr lang="en-US" dirty="0"/>
              <a:t>			Sowing Task</a:t>
            </a:r>
          </a:p>
          <a:p>
            <a:pPr marL="0" indent="0">
              <a:buNone/>
            </a:pPr>
            <a:r>
              <a:rPr lang="en-US" dirty="0"/>
              <a:t>			Irrigation Task</a:t>
            </a:r>
          </a:p>
          <a:p>
            <a:pPr marL="0" indent="0">
              <a:buNone/>
            </a:pPr>
            <a:r>
              <a:rPr lang="en-US" dirty="0"/>
              <a:t>			Fertilizer Task</a:t>
            </a:r>
          </a:p>
          <a:p>
            <a:pPr marL="0" indent="0">
              <a:buNone/>
            </a:pPr>
            <a:r>
              <a:rPr lang="en-US" dirty="0"/>
              <a:t>			Harvesting Task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3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434" y="795520"/>
            <a:ext cx="9601196" cy="1303867"/>
          </a:xfrm>
        </p:spPr>
        <p:txBody>
          <a:bodyPr/>
          <a:lstStyle/>
          <a:p>
            <a:r>
              <a:rPr lang="en-US" dirty="0"/>
              <a:t>Sowing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 work request from farmer to start sowing</a:t>
            </a:r>
          </a:p>
          <a:p>
            <a:r>
              <a:rPr lang="en-US" dirty="0"/>
              <a:t>Assigns request to its work queue from the Sowing Organization queue</a:t>
            </a:r>
          </a:p>
          <a:p>
            <a:r>
              <a:rPr lang="en-US" dirty="0"/>
              <a:t>Monitors the work request assigned to him</a:t>
            </a:r>
          </a:p>
          <a:p>
            <a:r>
              <a:rPr lang="en-US" dirty="0"/>
              <a:t>Track the status of the work request as and when changed by farmer</a:t>
            </a:r>
          </a:p>
          <a:p>
            <a:r>
              <a:rPr lang="en-US" dirty="0"/>
              <a:t>Reports the work request to the Irrigation Organization work queue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9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Irrigation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 the request from the Farmer to start Irrigation</a:t>
            </a:r>
          </a:p>
          <a:p>
            <a:r>
              <a:rPr lang="en-US" dirty="0"/>
              <a:t>Irrigation activity handled by Irrigation Analyst</a:t>
            </a:r>
          </a:p>
          <a:p>
            <a:r>
              <a:rPr lang="en-US" dirty="0"/>
              <a:t>Decides when to start and stop Irrigation </a:t>
            </a:r>
          </a:p>
          <a:p>
            <a:r>
              <a:rPr lang="en-US" dirty="0"/>
              <a:t>Assigns the work request to its work queue</a:t>
            </a:r>
          </a:p>
          <a:p>
            <a:r>
              <a:rPr lang="en-US" dirty="0"/>
              <a:t>Reports the work request to Fertilizer Analyst once sowing done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1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224</TotalTime>
  <Words>605</Words>
  <Application>Microsoft Office PowerPoint</Application>
  <PresentationFormat>Widescreen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</vt:lpstr>
      <vt:lpstr>Precision Agriculture</vt:lpstr>
      <vt:lpstr>What is Precision Agriculture?</vt:lpstr>
      <vt:lpstr>How is this achieved?</vt:lpstr>
      <vt:lpstr>Scope of the Project</vt:lpstr>
      <vt:lpstr>Object Model</vt:lpstr>
      <vt:lpstr>Enterprise Type </vt:lpstr>
      <vt:lpstr>Farmer</vt:lpstr>
      <vt:lpstr>Sowing Analyst</vt:lpstr>
      <vt:lpstr>Irrigation Analyst</vt:lpstr>
      <vt:lpstr>Fertilizer Analyst</vt:lpstr>
      <vt:lpstr>Harvesting Analyst </vt:lpstr>
      <vt:lpstr>Lab Analyst</vt:lpstr>
      <vt:lpstr>Transport Coordinator </vt:lpstr>
      <vt:lpstr>Reports generated the Ecosystem Level</vt:lpstr>
      <vt:lpstr>Reports generated the Enterprise Level</vt:lpstr>
      <vt:lpstr>PowerPoint Presentation</vt:lpstr>
      <vt:lpstr>Conclusion</vt:lpstr>
      <vt:lpstr>Future Scope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Agriculture</dc:title>
  <dc:creator>Akshay Gurao</dc:creator>
  <cp:lastModifiedBy>Jocelyn Quadras</cp:lastModifiedBy>
  <cp:revision>20</cp:revision>
  <dcterms:created xsi:type="dcterms:W3CDTF">2016-12-10T20:40:33Z</dcterms:created>
  <dcterms:modified xsi:type="dcterms:W3CDTF">2016-12-12T04:41:42Z</dcterms:modified>
</cp:coreProperties>
</file>