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4" r:id="rId9"/>
    <p:sldId id="262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921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4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1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96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53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21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1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70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0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7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746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4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603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280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CBC584-B866-41B3-A3AB-978C60BF79BE}" type="datetimeFigureOut">
              <a:rPr lang="en-IN" smtClean="0"/>
              <a:t>28-04-2017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48187A-DCE5-4A1E-987B-CC3484AD17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43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SWARM RESCUE BOTS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-Akshay R. Gurao.</a:t>
            </a:r>
          </a:p>
        </p:txBody>
      </p:sp>
    </p:spTree>
    <p:extLst>
      <p:ext uri="{BB962C8B-B14F-4D97-AF65-F5344CB8AC3E}">
        <p14:creationId xmlns:p14="http://schemas.microsoft.com/office/powerpoint/2010/main" val="184622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showing 50 active bots gathering around a pre-defined target.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43" y="2324099"/>
            <a:ext cx="7199048" cy="4049465"/>
          </a:xfrm>
        </p:spPr>
      </p:pic>
    </p:spTree>
    <p:extLst>
      <p:ext uri="{BB962C8B-B14F-4D97-AF65-F5344CB8AC3E}">
        <p14:creationId xmlns:p14="http://schemas.microsoft.com/office/powerpoint/2010/main" val="269220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multiple search functionality for multiple victims.</a:t>
            </a:r>
          </a:p>
          <a:p>
            <a:r>
              <a:rPr lang="en-IN" dirty="0"/>
              <a:t>Adding beautiful UI to show animation of moving bots towards the victims.</a:t>
            </a:r>
          </a:p>
        </p:txBody>
      </p:sp>
    </p:spTree>
    <p:extLst>
      <p:ext uri="{BB962C8B-B14F-4D97-AF65-F5344CB8AC3E}">
        <p14:creationId xmlns:p14="http://schemas.microsoft.com/office/powerpoint/2010/main" val="411490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20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&amp; Key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emergencies, the victims trapped inside are very difficult to rescue by the fire-fighters. </a:t>
            </a:r>
          </a:p>
          <a:p>
            <a:r>
              <a:rPr lang="en-IN" dirty="0"/>
              <a:t>The smoke can cause restricted visibility for the rescue squad.</a:t>
            </a:r>
          </a:p>
          <a:p>
            <a:r>
              <a:rPr lang="en-IN" dirty="0"/>
              <a:t>Plus it becomes difficult when the area is very large.</a:t>
            </a:r>
          </a:p>
        </p:txBody>
      </p:sp>
    </p:spTree>
    <p:extLst>
      <p:ext uri="{BB962C8B-B14F-4D97-AF65-F5344CB8AC3E}">
        <p14:creationId xmlns:p14="http://schemas.microsoft.com/office/powerpoint/2010/main" val="14747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order to quicken the search and rescue operations, a swarm of bots can be used to quickly navigate and find the targets.</a:t>
            </a:r>
          </a:p>
          <a:p>
            <a:r>
              <a:rPr lang="en-IN" dirty="0"/>
              <a:t>They can be used to provide accurate location for the rescue team or they themselves can be equipped for rescuing the people in need.</a:t>
            </a:r>
          </a:p>
          <a:p>
            <a:r>
              <a:rPr lang="en-IN" dirty="0"/>
              <a:t>The bots implement the swarm algorithm in order to find the targets.</a:t>
            </a:r>
          </a:p>
        </p:txBody>
      </p:sp>
    </p:spTree>
    <p:extLst>
      <p:ext uri="{BB962C8B-B14F-4D97-AF65-F5344CB8AC3E}">
        <p14:creationId xmlns:p14="http://schemas.microsoft.com/office/powerpoint/2010/main" val="183149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33475"/>
          </a:xfrm>
        </p:spPr>
        <p:txBody>
          <a:bodyPr/>
          <a:lstStyle/>
          <a:p>
            <a:r>
              <a:rPr lang="en-IN" dirty="0"/>
              <a:t>Algorithm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Created a population of victims and bots uniformly distributed in the selected area.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Evaluated each bots position with respect to the victims and finding the nearest victim from the bot.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If the current bot position is better than the previous bot position then update the position.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Update the bot velocity and move them to new positions.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Go back to step 2 or stop when the target is reached.</a:t>
            </a:r>
          </a:p>
        </p:txBody>
      </p:sp>
    </p:spTree>
    <p:extLst>
      <p:ext uri="{BB962C8B-B14F-4D97-AF65-F5344CB8AC3E}">
        <p14:creationId xmlns:p14="http://schemas.microsoft.com/office/powerpoint/2010/main" val="119074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Insensitive to scaling of design variables</a:t>
            </a:r>
          </a:p>
          <a:p>
            <a:r>
              <a:rPr lang="en-IN" dirty="0"/>
              <a:t>Parallelized for concurrent processing.</a:t>
            </a:r>
          </a:p>
          <a:p>
            <a:r>
              <a:rPr lang="en-IN" dirty="0"/>
              <a:t>Very few algorithm parameters.</a:t>
            </a:r>
          </a:p>
          <a:p>
            <a:r>
              <a:rPr lang="en-IN" dirty="0"/>
              <a:t>Very efficient global search algorithm.</a:t>
            </a:r>
          </a:p>
        </p:txBody>
      </p:sp>
    </p:spTree>
    <p:extLst>
      <p:ext uri="{BB962C8B-B14F-4D97-AF65-F5344CB8AC3E}">
        <p14:creationId xmlns:p14="http://schemas.microsoft.com/office/powerpoint/2010/main" val="33187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Tendency to a fast and premature convergence in mid optimum points.</a:t>
            </a:r>
          </a:p>
          <a:p>
            <a:r>
              <a:rPr lang="en-IN" dirty="0"/>
              <a:t>Weak local search ability.</a:t>
            </a:r>
          </a:p>
        </p:txBody>
      </p:sp>
    </p:spTree>
    <p:extLst>
      <p:ext uri="{BB962C8B-B14F-4D97-AF65-F5344CB8AC3E}">
        <p14:creationId xmlns:p14="http://schemas.microsoft.com/office/powerpoint/2010/main" val="347288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Plotted the bots and the victims uniformly in the space.</a:t>
            </a:r>
          </a:p>
          <a:p>
            <a:r>
              <a:rPr lang="en-IN" dirty="0"/>
              <a:t>Started the search with 50 active bots continuously searching the nearest victims.</a:t>
            </a:r>
          </a:p>
          <a:p>
            <a:r>
              <a:rPr lang="en-IN" dirty="0"/>
              <a:t>Finding the nearest victim and going to their location.</a:t>
            </a:r>
          </a:p>
        </p:txBody>
      </p:sp>
    </p:spTree>
    <p:extLst>
      <p:ext uri="{BB962C8B-B14F-4D97-AF65-F5344CB8AC3E}">
        <p14:creationId xmlns:p14="http://schemas.microsoft.com/office/powerpoint/2010/main" val="204713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 Objective: Finding the nearest victim to save.</a:t>
            </a:r>
          </a:p>
          <a:p>
            <a:r>
              <a:rPr lang="en-IN" dirty="0"/>
              <a:t>Global Objective: Marking all the victims as safe.</a:t>
            </a:r>
          </a:p>
        </p:txBody>
      </p:sp>
    </p:spTree>
    <p:extLst>
      <p:ext uri="{BB962C8B-B14F-4D97-AF65-F5344CB8AC3E}">
        <p14:creationId xmlns:p14="http://schemas.microsoft.com/office/powerpoint/2010/main" val="7870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</p:spPr>
        <p:txBody>
          <a:bodyPr>
            <a:normAutofit/>
          </a:bodyPr>
          <a:lstStyle/>
          <a:p>
            <a:r>
              <a:rPr lang="en-IN" dirty="0"/>
              <a:t>What I have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3051"/>
            <a:ext cx="10018713" cy="4248150"/>
          </a:xfrm>
        </p:spPr>
        <p:txBody>
          <a:bodyPr/>
          <a:lstStyle/>
          <a:p>
            <a:r>
              <a:rPr lang="en-IN" dirty="0"/>
              <a:t>Created a swarm of 50 active bots with attributes location, velocity and target.</a:t>
            </a:r>
          </a:p>
          <a:p>
            <a:r>
              <a:rPr lang="en-IN" dirty="0"/>
              <a:t>Created a swarm of 50 stationary victims with attributes location and isSafe.</a:t>
            </a:r>
          </a:p>
          <a:p>
            <a:r>
              <a:rPr lang="en-IN" dirty="0"/>
              <a:t>Initialized both the swarms by randomly generating the locations and velocity.</a:t>
            </a:r>
          </a:p>
          <a:p>
            <a:r>
              <a:rPr lang="en-IN" dirty="0"/>
              <a:t>Tested the swarm to search and gather around a single victim with pre-defined location values.</a:t>
            </a:r>
          </a:p>
        </p:txBody>
      </p:sp>
    </p:spTree>
    <p:extLst>
      <p:ext uri="{BB962C8B-B14F-4D97-AF65-F5344CB8AC3E}">
        <p14:creationId xmlns:p14="http://schemas.microsoft.com/office/powerpoint/2010/main" val="362041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</TotalTime>
  <Words>393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SWARM RESCUE BOTS SIMULATION</vt:lpstr>
      <vt:lpstr>Background &amp; Key Issues</vt:lpstr>
      <vt:lpstr>Recommended Solution</vt:lpstr>
      <vt:lpstr>Algorithm Applied</vt:lpstr>
      <vt:lpstr>Advantages of the Algorithm</vt:lpstr>
      <vt:lpstr>Disadvantages of the Algorithm</vt:lpstr>
      <vt:lpstr>Simulation in Java</vt:lpstr>
      <vt:lpstr>Objectives</vt:lpstr>
      <vt:lpstr>What I have achieved</vt:lpstr>
      <vt:lpstr>Simulation showing 50 active bots gathering around a pre-defined target.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RESCUE BOTS SIMULATION</dc:title>
  <dc:creator>Akshay Gurao</dc:creator>
  <cp:lastModifiedBy>Akshay Gurao</cp:lastModifiedBy>
  <cp:revision>14</cp:revision>
  <dcterms:created xsi:type="dcterms:W3CDTF">2017-04-29T00:06:38Z</dcterms:created>
  <dcterms:modified xsi:type="dcterms:W3CDTF">2017-04-29T02:53:47Z</dcterms:modified>
</cp:coreProperties>
</file>