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AF47-065F-459A-B25C-3422DC647D3F}" type="datetimeFigureOut">
              <a:rPr lang="en-US" smtClean="0"/>
              <a:pPr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54CD-1E26-4BCF-AB14-943C831240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AF47-065F-459A-B25C-3422DC647D3F}" type="datetimeFigureOut">
              <a:rPr lang="en-US" smtClean="0"/>
              <a:pPr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54CD-1E26-4BCF-AB14-943C831240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AF47-065F-459A-B25C-3422DC647D3F}" type="datetimeFigureOut">
              <a:rPr lang="en-US" smtClean="0"/>
              <a:pPr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54CD-1E26-4BCF-AB14-943C831240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AF47-065F-459A-B25C-3422DC647D3F}" type="datetimeFigureOut">
              <a:rPr lang="en-US" smtClean="0"/>
              <a:pPr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54CD-1E26-4BCF-AB14-943C831240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AF47-065F-459A-B25C-3422DC647D3F}" type="datetimeFigureOut">
              <a:rPr lang="en-US" smtClean="0"/>
              <a:pPr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54CD-1E26-4BCF-AB14-943C831240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AF47-065F-459A-B25C-3422DC647D3F}" type="datetimeFigureOut">
              <a:rPr lang="en-US" smtClean="0"/>
              <a:pPr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54CD-1E26-4BCF-AB14-943C831240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AF47-065F-459A-B25C-3422DC647D3F}" type="datetimeFigureOut">
              <a:rPr lang="en-US" smtClean="0"/>
              <a:pPr/>
              <a:t>7/27/2022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54CD-1E26-4BCF-AB14-943C831240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AF47-065F-459A-B25C-3422DC647D3F}" type="datetimeFigureOut">
              <a:rPr lang="en-US" smtClean="0"/>
              <a:pPr/>
              <a:t>7/27/2022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54CD-1E26-4BCF-AB14-943C831240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AF47-065F-459A-B25C-3422DC647D3F}" type="datetimeFigureOut">
              <a:rPr lang="en-US" smtClean="0"/>
              <a:pPr/>
              <a:t>7/27/2022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54CD-1E26-4BCF-AB14-943C831240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AF47-065F-459A-B25C-3422DC647D3F}" type="datetimeFigureOut">
              <a:rPr lang="en-US" smtClean="0"/>
              <a:pPr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54CD-1E26-4BCF-AB14-943C831240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AF47-065F-459A-B25C-3422DC647D3F}" type="datetimeFigureOut">
              <a:rPr lang="en-US" smtClean="0"/>
              <a:pPr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54CD-1E26-4BCF-AB14-943C831240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3AF47-065F-459A-B25C-3422DC647D3F}" type="datetimeFigureOut">
              <a:rPr lang="en-US" smtClean="0"/>
              <a:pPr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854CD-1E26-4BCF-AB14-943C831240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300" dirty="0" smtClean="0"/>
              <a:t>Home screen display all the tasks</a:t>
            </a:r>
          </a:p>
          <a:p>
            <a:r>
              <a:rPr lang="en-IN" sz="1300" dirty="0" smtClean="0"/>
              <a:t>Add new tasks</a:t>
            </a:r>
          </a:p>
          <a:p>
            <a:r>
              <a:rPr lang="en-IN" sz="1300" dirty="0" smtClean="0"/>
              <a:t>Edit tasks</a:t>
            </a:r>
          </a:p>
          <a:p>
            <a:r>
              <a:rPr lang="en-IN" sz="1300" dirty="0" smtClean="0"/>
              <a:t>Deleted tasks</a:t>
            </a:r>
          </a:p>
          <a:p>
            <a:endParaRPr lang="en-IN" sz="1300" dirty="0" smtClean="0"/>
          </a:p>
          <a:p>
            <a:r>
              <a:rPr lang="en-IN" sz="1300" dirty="0" smtClean="0"/>
              <a:t>User login</a:t>
            </a:r>
            <a:endParaRPr lang="en-US" sz="13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500" dirty="0" smtClean="0"/>
              <a:t>Click on add task button -&gt; new pop up comes -&gt; Enter task name -&gt; click on save button -&gt; come back to home screen (display all the to-do tasks)</a:t>
            </a:r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72" y="857232"/>
            <a:ext cx="7786742" cy="5429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5786" y="1071546"/>
            <a:ext cx="1571636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To Do 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85852" y="2214554"/>
            <a:ext cx="264320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29124" y="2214554"/>
            <a:ext cx="92869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85852" y="3071810"/>
            <a:ext cx="2714644" cy="2286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IN" dirty="0" smtClean="0">
                <a:solidFill>
                  <a:schemeClr val="tx1"/>
                </a:solidFill>
              </a:rPr>
              <a:t>Task 1</a:t>
            </a:r>
          </a:p>
          <a:p>
            <a:pPr>
              <a:buFontTx/>
              <a:buChar char="-"/>
            </a:pPr>
            <a:r>
              <a:rPr lang="en-IN" dirty="0" smtClean="0">
                <a:solidFill>
                  <a:schemeClr val="tx1"/>
                </a:solidFill>
              </a:rPr>
              <a:t>Task 2</a:t>
            </a:r>
          </a:p>
          <a:p>
            <a:pPr>
              <a:buFontTx/>
              <a:buChar char="-"/>
            </a:pPr>
            <a:r>
              <a:rPr lang="en-IN" dirty="0" smtClean="0">
                <a:solidFill>
                  <a:schemeClr val="tx1"/>
                </a:solidFill>
              </a:rPr>
              <a:t>Task 3</a:t>
            </a:r>
          </a:p>
          <a:p>
            <a:pPr>
              <a:buFontTx/>
              <a:buChar char="-"/>
            </a:pPr>
            <a:r>
              <a:rPr lang="en-IN" dirty="0" smtClean="0">
                <a:solidFill>
                  <a:schemeClr val="tx1"/>
                </a:solidFill>
              </a:rPr>
              <a:t>Task 4</a:t>
            </a:r>
          </a:p>
          <a:p>
            <a:pPr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61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Requirements</vt:lpstr>
      <vt:lpstr>Flowchart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Akshay Gurme</dc:creator>
  <cp:lastModifiedBy>Akshay Gurme</cp:lastModifiedBy>
  <cp:revision>9</cp:revision>
  <dcterms:created xsi:type="dcterms:W3CDTF">2022-07-27T07:37:41Z</dcterms:created>
  <dcterms:modified xsi:type="dcterms:W3CDTF">2022-07-27T16:49:10Z</dcterms:modified>
</cp:coreProperties>
</file>