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0" y="457200"/>
            <a:ext cx="8229600" cy="586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8229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 err="1" smtClean="0"/>
              <a:t>Mullaperiyar</a:t>
            </a:r>
            <a:r>
              <a:rPr lang="en-IN" sz="4800" dirty="0" smtClean="0"/>
              <a:t> Dam</a:t>
            </a:r>
            <a:endParaRPr lang="en-IN" sz="4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90800" y="228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876800" y="228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10400" y="228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4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v g</dc:creator>
  <cp:lastModifiedBy>hp</cp:lastModifiedBy>
  <cp:revision>1</cp:revision>
  <dcterms:created xsi:type="dcterms:W3CDTF">2006-08-16T00:00:00Z</dcterms:created>
  <dcterms:modified xsi:type="dcterms:W3CDTF">2015-11-08T12:33:29Z</dcterms:modified>
</cp:coreProperties>
</file>