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cdb6c6d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cdb6c6d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cdb6c6d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cdb6c6d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cdb6c6d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cdb6c6d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cdb6c6d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cdb6c6d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cdb6c6d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cdb6c6d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&amp; High Cohesion Low Coupling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Akshay Patel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about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And Cry about all the past failures…..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TDD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Think before Speak and write test before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Dependencies?? What dependencies??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</a:t>
            </a:r>
            <a:r>
              <a:rPr lang="en-GB"/>
              <a:t>you</a:t>
            </a:r>
            <a:r>
              <a:rPr lang="en-GB"/>
              <a:t> mean if means 2? Why 2 if’s equal 4?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to test? What not to? I am confuse.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 cohesion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modules to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Packages to put similar code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ViewProviders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Adapters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Utilities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Helpers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helper,utility and wrapper to add </a:t>
            </a:r>
            <a:r>
              <a:rPr lang="en-GB"/>
              <a:t>reusability on top of cohesion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Low coupling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Modules/ code needs to be dumb to instanciate/build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 dependencies should be provided by Caller / Owner in order to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Avoid</a:t>
            </a:r>
            <a:r>
              <a:rPr lang="en-GB"/>
              <a:t> adhock creation of variables /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dependency injection works why we needs to work AGAIN?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Dependency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Dependency</a:t>
            </a:r>
            <a:r>
              <a:rPr lang="en-GB"/>
              <a:t> is the code which you are not suppose to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code you may be managing.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code </a:t>
            </a:r>
            <a:r>
              <a:rPr lang="en-GB"/>
              <a:t>you</a:t>
            </a:r>
            <a:r>
              <a:rPr lang="en-GB"/>
              <a:t> may not be managing.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Already tested code is the dependency.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