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20C3-4E3E-46DB-9890-E8A0FF160CE4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F342-4632-4AB1-9378-74E1C0D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Behavior parameterization </a:t>
            </a:r>
            <a:r>
              <a:rPr lang="en-US" sz="3200" b="1" dirty="0" smtClean="0"/>
              <a:t>(Cont…)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Filtering </a:t>
            </a:r>
            <a:r>
              <a:rPr lang="en-US" sz="2800" b="1" dirty="0"/>
              <a:t>by abstract </a:t>
            </a:r>
            <a:r>
              <a:rPr lang="en-US" sz="2800" b="1" dirty="0" smtClean="0"/>
              <a:t>criteria</a:t>
            </a:r>
          </a:p>
          <a:p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62200"/>
            <a:ext cx="842978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Behavior parameterization </a:t>
            </a:r>
            <a:r>
              <a:rPr lang="en-US" sz="2800" b="1" dirty="0" smtClean="0"/>
              <a:t>(Cont…)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/>
              <a:t>	</a:t>
            </a:r>
            <a:r>
              <a:rPr lang="en-US" b="1" i="1" dirty="0"/>
              <a:t>B</a:t>
            </a:r>
            <a:r>
              <a:rPr lang="en-US" b="1" i="1" dirty="0" smtClean="0"/>
              <a:t>ehavior </a:t>
            </a:r>
            <a:r>
              <a:rPr lang="en-US" b="1" i="1" dirty="0"/>
              <a:t>parameterization means:</a:t>
            </a:r>
            <a:r>
              <a:rPr lang="en-US" i="1" dirty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/>
              <a:t>	T</a:t>
            </a:r>
            <a:r>
              <a:rPr lang="en-US" i="1" dirty="0" smtClean="0"/>
              <a:t>he </a:t>
            </a:r>
            <a:r>
              <a:rPr lang="en-US" i="1" dirty="0"/>
              <a:t>ability to tell a method to take multiple behaviors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/>
              <a:t>or strategies) as parameters and use them internally to </a:t>
            </a:r>
            <a:r>
              <a:rPr lang="en-US" i="1" dirty="0"/>
              <a:t>accomplish different behaviors.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Behavior parameterization </a:t>
            </a:r>
            <a:r>
              <a:rPr lang="en-US" sz="2800" b="1" dirty="0" smtClean="0"/>
              <a:t>(Cont…)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AppleRedAndHeavyPredicate</a:t>
            </a:r>
            <a:r>
              <a:rPr lang="en-US" sz="2000" dirty="0"/>
              <a:t> implements </a:t>
            </a:r>
            <a:r>
              <a:rPr lang="en-US" sz="2000" dirty="0" err="1" smtClean="0"/>
              <a:t>ApplePredicate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public </a:t>
            </a:r>
            <a:r>
              <a:rPr lang="en-US" sz="2000" dirty="0" err="1"/>
              <a:t>boolean</a:t>
            </a:r>
            <a:r>
              <a:rPr lang="en-US" sz="2000" dirty="0"/>
              <a:t> test(Apple </a:t>
            </a:r>
            <a:r>
              <a:rPr lang="en-US" sz="2000" dirty="0" err="1"/>
              <a:t>apple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"</a:t>
            </a:r>
            <a:r>
              <a:rPr lang="en-US" sz="2000" dirty="0" err="1"/>
              <a:t>red".equals</a:t>
            </a:r>
            <a:r>
              <a:rPr lang="en-US" sz="2000" dirty="0"/>
              <a:t>(</a:t>
            </a:r>
            <a:r>
              <a:rPr lang="en-US" sz="2000" dirty="0" err="1"/>
              <a:t>apple.getColor</a:t>
            </a:r>
            <a:r>
              <a:rPr lang="en-US" sz="2000" dirty="0" smtClean="0"/>
              <a:t>()) &amp;&amp; </a:t>
            </a:r>
            <a:r>
              <a:rPr lang="en-US" sz="2000" dirty="0" err="1"/>
              <a:t>apple.getWeight</a:t>
            </a:r>
            <a:r>
              <a:rPr lang="en-US" sz="2000" dirty="0"/>
              <a:t>() &gt; 150;</a:t>
            </a:r>
          </a:p>
          <a:p>
            <a:pPr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___________________________________________________________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List&lt;Apple&gt; </a:t>
            </a:r>
            <a:r>
              <a:rPr lang="en-US" sz="2000" dirty="0" err="1"/>
              <a:t>redAndHeavyApples</a:t>
            </a:r>
            <a:r>
              <a:rPr lang="en-US" sz="2000" dirty="0"/>
              <a:t> =</a:t>
            </a:r>
          </a:p>
          <a:p>
            <a:pPr>
              <a:buNone/>
            </a:pPr>
            <a:r>
              <a:rPr lang="en-US" sz="2000" b="1" dirty="0" err="1" smtClean="0"/>
              <a:t>filterApples</a:t>
            </a:r>
            <a:r>
              <a:rPr lang="en-US" sz="2000" b="1" dirty="0" smtClean="0"/>
              <a:t>(</a:t>
            </a:r>
            <a:r>
              <a:rPr lang="en-US" sz="2000" dirty="0" smtClean="0"/>
              <a:t>inventory</a:t>
            </a:r>
            <a:r>
              <a:rPr lang="en-US" sz="2000" dirty="0"/>
              <a:t>, </a:t>
            </a:r>
            <a:r>
              <a:rPr lang="en-US" sz="2000" b="1" dirty="0"/>
              <a:t>new </a:t>
            </a:r>
            <a:r>
              <a:rPr lang="en-US" sz="2000" b="1" dirty="0" err="1"/>
              <a:t>AppleRedAndHeavyPredicate</a:t>
            </a:r>
            <a:r>
              <a:rPr lang="en-US" sz="2000" b="1" dirty="0" smtClean="0"/>
              <a:t>()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___________________________________________________________</a:t>
            </a:r>
            <a:endParaRPr lang="en-US" sz="2000" dirty="0"/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 smtClean="0"/>
              <a:t>	</a:t>
            </a:r>
            <a:r>
              <a:rPr lang="en-US" sz="2000" b="1" dirty="0" smtClean="0"/>
              <a:t>we’ve </a:t>
            </a:r>
            <a:r>
              <a:rPr lang="en-US" sz="2000" b="1" dirty="0"/>
              <a:t>parameterized </a:t>
            </a:r>
            <a:r>
              <a:rPr lang="en-US" sz="2000" b="1" dirty="0" smtClean="0"/>
              <a:t>the behavior </a:t>
            </a:r>
            <a:r>
              <a:rPr lang="en-US" sz="2000" b="1" dirty="0"/>
              <a:t>of the </a:t>
            </a:r>
            <a:r>
              <a:rPr lang="en-US" sz="2000" b="1" dirty="0" err="1"/>
              <a:t>filterApples</a:t>
            </a:r>
            <a:r>
              <a:rPr lang="en-US" sz="2000" b="1" dirty="0"/>
              <a:t> method!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32784"/>
            <a:ext cx="8458200" cy="612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19200" y="7620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/>
              <a:t>Parameterizing</a:t>
            </a:r>
            <a:r>
              <a:rPr lang="en-US" sz="2000" b="1" dirty="0" smtClean="0"/>
              <a:t> the behavior of </a:t>
            </a:r>
            <a:r>
              <a:rPr lang="en-US" sz="2000" b="1" dirty="0" err="1" smtClean="0"/>
              <a:t>filterApples</a:t>
            </a:r>
            <a:r>
              <a:rPr lang="en-US" sz="2000" b="1" dirty="0" smtClean="0"/>
              <a:t> and passing</a:t>
            </a:r>
          </a:p>
          <a:p>
            <a:pPr algn="ctr"/>
            <a:r>
              <a:rPr lang="en-US" sz="2000" b="1" dirty="0" smtClean="0"/>
              <a:t>different </a:t>
            </a:r>
            <a:r>
              <a:rPr lang="en-US" sz="2000" b="1" dirty="0"/>
              <a:t>filter strategies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723"/>
            <a:ext cx="9144000" cy="681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Anonymous classes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Anonymous </a:t>
            </a:r>
            <a:r>
              <a:rPr lang="en-US" sz="2400" dirty="0"/>
              <a:t>classes don’t have a name.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They </a:t>
            </a:r>
            <a:r>
              <a:rPr lang="en-US" sz="2400" dirty="0"/>
              <a:t>allow you to declare </a:t>
            </a:r>
            <a:r>
              <a:rPr lang="en-US" sz="2400" dirty="0" smtClean="0"/>
              <a:t>and instantiate </a:t>
            </a:r>
            <a:r>
              <a:rPr lang="en-US" sz="2400" dirty="0"/>
              <a:t>a class at the same time.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Anonymous classes </a:t>
            </a:r>
            <a:r>
              <a:rPr lang="en-US" sz="2400" b="1" dirty="0" smtClean="0"/>
              <a:t>(Cont…)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Using </a:t>
            </a:r>
            <a:r>
              <a:rPr lang="en-US" b="1" dirty="0"/>
              <a:t>an anonymous </a:t>
            </a:r>
            <a:r>
              <a:rPr lang="en-US" b="1" dirty="0" smtClean="0"/>
              <a:t>class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90" y="3352800"/>
            <a:ext cx="910541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Anonymous classes </a:t>
            </a:r>
            <a:r>
              <a:rPr lang="en-US" sz="3200" b="1" dirty="0" smtClean="0"/>
              <a:t>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Anonymous </a:t>
            </a:r>
            <a:r>
              <a:rPr lang="en-US" sz="2400" dirty="0"/>
              <a:t>classes are still not good enough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First, they tend to be very bulky because </a:t>
            </a:r>
            <a:r>
              <a:rPr lang="en-US" sz="2400" dirty="0" smtClean="0"/>
              <a:t>they take </a:t>
            </a:r>
            <a:r>
              <a:rPr lang="en-US" sz="2400" dirty="0"/>
              <a:t>a lot of </a:t>
            </a:r>
            <a:r>
              <a:rPr lang="en-US" sz="2400" dirty="0" smtClean="0"/>
              <a:t>space</a:t>
            </a:r>
          </a:p>
          <a:p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05200"/>
            <a:ext cx="903700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b="1" dirty="0" smtClean="0"/>
              <a:t>ambda </a:t>
            </a:r>
            <a:r>
              <a:rPr lang="en-US" b="1" dirty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b="1" dirty="0" smtClean="0"/>
              <a:t>Using a lambda expression</a:t>
            </a:r>
          </a:p>
          <a:p>
            <a:endParaRPr lang="en-US" b="1" dirty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dirty="0" smtClean="0"/>
              <a:t>List&lt;Apple</a:t>
            </a:r>
            <a:r>
              <a:rPr lang="en-US" dirty="0"/>
              <a:t>&gt; result =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filterApples</a:t>
            </a:r>
            <a:r>
              <a:rPr lang="en-US" sz="2800" dirty="0" smtClean="0"/>
              <a:t>(inventory</a:t>
            </a:r>
            <a:r>
              <a:rPr lang="en-US" sz="2800" dirty="0"/>
              <a:t>, 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(</a:t>
            </a:r>
            <a:r>
              <a:rPr lang="en-US" sz="2800" b="1" dirty="0"/>
              <a:t>Apple </a:t>
            </a:r>
            <a:r>
              <a:rPr lang="en-US" sz="2800" b="1" dirty="0" err="1"/>
              <a:t>apple</a:t>
            </a:r>
            <a:r>
              <a:rPr lang="en-US" sz="2800" b="1" dirty="0"/>
              <a:t>) -&gt; </a:t>
            </a:r>
            <a:r>
              <a:rPr lang="en-US" sz="2800" b="1" dirty="0" smtClean="0"/>
              <a:t>"</a:t>
            </a:r>
            <a:r>
              <a:rPr lang="en-US" sz="2800" b="1" dirty="0" err="1" smtClean="0"/>
              <a:t>red</a:t>
            </a:r>
            <a:r>
              <a:rPr lang="en-US" sz="2800" b="1" dirty="0" err="1"/>
              <a:t>".equals</a:t>
            </a:r>
            <a:r>
              <a:rPr lang="en-US" sz="2800" b="1" dirty="0"/>
              <a:t>(</a:t>
            </a:r>
            <a:r>
              <a:rPr lang="en-US" sz="2800" b="1" dirty="0" err="1"/>
              <a:t>apple.getColor</a:t>
            </a:r>
            <a:r>
              <a:rPr lang="en-US" sz="2800" b="1" dirty="0"/>
              <a:t>()));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What is Lambda Expression ?</a:t>
            </a:r>
          </a:p>
          <a:p>
            <a:endParaRPr lang="en-US" dirty="0" smtClean="0"/>
          </a:p>
          <a:p>
            <a:r>
              <a:rPr lang="en-US" dirty="0" smtClean="0"/>
              <a:t>Lambda expressions</a:t>
            </a:r>
            <a:r>
              <a:rPr lang="en-US" dirty="0"/>
              <a:t>, which let you represent a behavior or pass code in a concise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Need of behavior parameterization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1)</a:t>
            </a:r>
            <a:r>
              <a:rPr lang="en-US" sz="2800" dirty="0"/>
              <a:t> </a:t>
            </a:r>
            <a:r>
              <a:rPr lang="en-US" sz="2800" dirty="0" smtClean="0"/>
              <a:t>Filtering </a:t>
            </a:r>
            <a:r>
              <a:rPr lang="en-US" sz="2800" dirty="0"/>
              <a:t>green apples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i="1" dirty="0"/>
              <a:t>lambda expression can be understood as a concise representation of an anonymous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that </a:t>
            </a:r>
            <a:r>
              <a:rPr lang="en-US" sz="2400" dirty="0"/>
              <a:t>can be passed </a:t>
            </a:r>
            <a:r>
              <a:rPr lang="en-US" sz="2400" dirty="0" smtClean="0"/>
              <a:t>around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Anonymous— </a:t>
            </a:r>
            <a:r>
              <a:rPr lang="en-US" i="1" dirty="0"/>
              <a:t>We say anonymous because it doesn’t have an explicit name like a method </a:t>
            </a:r>
            <a:r>
              <a:rPr lang="en-US" i="1" dirty="0" smtClean="0"/>
              <a:t>would </a:t>
            </a:r>
            <a:r>
              <a:rPr lang="en-US" dirty="0" smtClean="0"/>
              <a:t>normally </a:t>
            </a:r>
            <a:r>
              <a:rPr lang="en-US" dirty="0"/>
              <a:t>have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i="1" dirty="0"/>
              <a:t>Function— </a:t>
            </a:r>
            <a:r>
              <a:rPr lang="en-US" i="1" dirty="0" smtClean="0"/>
              <a:t>We say function because a lambda isn’t associated with a particular class like a method is.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But </a:t>
            </a:r>
            <a:r>
              <a:rPr lang="en-US" dirty="0"/>
              <a:t>like a method, a lambda has a list of parameters, a body, a return type, and a possible list </a:t>
            </a:r>
            <a:r>
              <a:rPr lang="en-US" dirty="0" smtClean="0"/>
              <a:t>of exceptions </a:t>
            </a:r>
            <a:r>
              <a:rPr lang="en-US" dirty="0"/>
              <a:t>that can be thrown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b="1" i="1" dirty="0"/>
              <a:t>Passed around— </a:t>
            </a:r>
            <a:r>
              <a:rPr lang="en-US" i="1" dirty="0"/>
              <a:t>A lambda expression can be passed as argument to a method or stored in </a:t>
            </a:r>
            <a:r>
              <a:rPr lang="en-US" i="1" dirty="0" smtClean="0"/>
              <a:t>a </a:t>
            </a:r>
            <a:r>
              <a:rPr lang="en-US" dirty="0" smtClean="0"/>
              <a:t>variable.</a:t>
            </a:r>
          </a:p>
          <a:p>
            <a:endParaRPr lang="en-US" dirty="0"/>
          </a:p>
          <a:p>
            <a:r>
              <a:rPr lang="en-US" b="1" i="1" dirty="0" smtClean="0"/>
              <a:t>Concise</a:t>
            </a:r>
            <a:r>
              <a:rPr lang="en-US" b="1" i="1" dirty="0"/>
              <a:t>— </a:t>
            </a:r>
            <a:r>
              <a:rPr lang="en-US" i="1" dirty="0"/>
              <a:t>You don’t need to write a lot of boilerplate like you do for anonymous classes.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</a:t>
            </a:r>
          </a:p>
          <a:p>
            <a:r>
              <a:rPr lang="en-US" dirty="0" smtClean="0"/>
              <a:t>Java8tester</a:t>
            </a:r>
          </a:p>
          <a:p>
            <a:r>
              <a:rPr lang="en-US" dirty="0" err="1" smtClean="0"/>
              <a:t>ListenerTest</a:t>
            </a:r>
            <a:endParaRPr lang="en-US" dirty="0" smtClean="0"/>
          </a:p>
          <a:p>
            <a:r>
              <a:rPr lang="en-US" smtClean="0"/>
              <a:t>RunnableLambda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Need of behavior parameterization </a:t>
            </a:r>
            <a:r>
              <a:rPr lang="en-US" sz="2400" b="1" dirty="0" smtClean="0"/>
              <a:t>(Cont…)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2) </a:t>
            </a:r>
            <a:r>
              <a:rPr lang="en-US" b="1" dirty="0" err="1"/>
              <a:t>P</a:t>
            </a:r>
            <a:r>
              <a:rPr lang="en-US" b="1" dirty="0" err="1" smtClean="0"/>
              <a:t>arameterizing</a:t>
            </a:r>
            <a:r>
              <a:rPr lang="en-US" b="1" dirty="0" smtClean="0"/>
              <a:t> </a:t>
            </a:r>
            <a:r>
              <a:rPr lang="en-US" b="1" dirty="0"/>
              <a:t>the </a:t>
            </a:r>
            <a:r>
              <a:rPr lang="en-US" b="1" dirty="0" smtClean="0"/>
              <a:t>color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600" dirty="0"/>
              <a:t>public static List&lt;Apple&gt; </a:t>
            </a:r>
            <a:r>
              <a:rPr lang="en-US" sz="2600" dirty="0" err="1"/>
              <a:t>filterApplesByColor</a:t>
            </a:r>
            <a:r>
              <a:rPr lang="en-US" sz="2600" dirty="0"/>
              <a:t>(List&lt;Apple&gt; inventory,</a:t>
            </a:r>
          </a:p>
          <a:p>
            <a:pPr>
              <a:buNone/>
            </a:pPr>
            <a:r>
              <a:rPr lang="en-US" sz="2600" b="1" i="1" dirty="0"/>
              <a:t>String color) </a:t>
            </a:r>
            <a:r>
              <a:rPr lang="en-US" sz="2600" b="1" i="1" dirty="0" smtClean="0"/>
              <a:t> {</a:t>
            </a:r>
            <a:endParaRPr lang="en-US" sz="2600" b="1" i="1" dirty="0"/>
          </a:p>
          <a:p>
            <a:pPr>
              <a:buNone/>
            </a:pPr>
            <a:r>
              <a:rPr lang="en-US" sz="2600" dirty="0" smtClean="0"/>
              <a:t>	List&lt;Apple</a:t>
            </a:r>
            <a:r>
              <a:rPr lang="en-US" sz="2600" dirty="0"/>
              <a:t>&gt; result = new </a:t>
            </a:r>
            <a:r>
              <a:rPr lang="en-US" sz="2600" dirty="0" err="1"/>
              <a:t>ArrayList</a:t>
            </a:r>
            <a:r>
              <a:rPr lang="en-US" sz="2600" dirty="0"/>
              <a:t>&lt;&gt;();</a:t>
            </a:r>
          </a:p>
          <a:p>
            <a:pPr>
              <a:buNone/>
            </a:pPr>
            <a:r>
              <a:rPr lang="en-US" sz="2600" dirty="0" smtClean="0"/>
              <a:t>	for </a:t>
            </a:r>
            <a:r>
              <a:rPr lang="en-US" sz="2600" dirty="0"/>
              <a:t>(Apple </a:t>
            </a:r>
            <a:r>
              <a:rPr lang="en-US" sz="2600" dirty="0" err="1"/>
              <a:t>apple</a:t>
            </a:r>
            <a:r>
              <a:rPr lang="en-US" sz="2600" dirty="0"/>
              <a:t>: inventory</a:t>
            </a:r>
            <a:r>
              <a:rPr lang="en-US" sz="2600" dirty="0" smtClean="0"/>
              <a:t>)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{</a:t>
            </a:r>
            <a:endParaRPr lang="en-US" sz="2600" dirty="0"/>
          </a:p>
          <a:p>
            <a:pPr>
              <a:buNone/>
            </a:pPr>
            <a:r>
              <a:rPr lang="en-US" sz="2600" dirty="0" smtClean="0"/>
              <a:t>		if </a:t>
            </a:r>
            <a:r>
              <a:rPr lang="en-US" sz="2600" dirty="0"/>
              <a:t>( </a:t>
            </a:r>
            <a:r>
              <a:rPr lang="en-US" sz="2600" b="1" i="1" dirty="0" err="1"/>
              <a:t>apple.getColor</a:t>
            </a:r>
            <a:r>
              <a:rPr lang="en-US" sz="2600" b="1" i="1" dirty="0"/>
              <a:t>().equals(color) ) {</a:t>
            </a:r>
          </a:p>
          <a:p>
            <a:pPr>
              <a:buNone/>
            </a:pPr>
            <a:r>
              <a:rPr lang="en-US" sz="2600" dirty="0" smtClean="0"/>
              <a:t>			</a:t>
            </a:r>
            <a:r>
              <a:rPr lang="en-US" sz="2600" dirty="0" err="1" smtClean="0"/>
              <a:t>result.add</a:t>
            </a:r>
            <a:r>
              <a:rPr lang="en-US" sz="2600" dirty="0" smtClean="0"/>
              <a:t>(apple</a:t>
            </a:r>
            <a:r>
              <a:rPr lang="en-US" sz="2600" dirty="0"/>
              <a:t>);</a:t>
            </a:r>
          </a:p>
          <a:p>
            <a:pPr>
              <a:buNone/>
            </a:pPr>
            <a:r>
              <a:rPr lang="en-US" sz="2600" dirty="0" smtClean="0"/>
              <a:t>		}</a:t>
            </a:r>
            <a:endParaRPr lang="en-US" sz="2600" dirty="0"/>
          </a:p>
          <a:p>
            <a:pPr>
              <a:buNone/>
            </a:pPr>
            <a:r>
              <a:rPr lang="en-US" sz="2600" dirty="0" smtClean="0"/>
              <a:t>	}</a:t>
            </a:r>
            <a:endParaRPr lang="en-US" sz="2600" dirty="0"/>
          </a:p>
          <a:p>
            <a:pPr>
              <a:buNone/>
            </a:pPr>
            <a:r>
              <a:rPr lang="en-US" sz="2600" dirty="0" smtClean="0"/>
              <a:t>	return </a:t>
            </a:r>
            <a:r>
              <a:rPr lang="en-US" sz="2600" dirty="0"/>
              <a:t>result;</a:t>
            </a:r>
          </a:p>
          <a:p>
            <a:pPr>
              <a:buNone/>
            </a:pPr>
            <a:r>
              <a:rPr lang="en-US" sz="2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Need of behavior parameterization </a:t>
            </a:r>
            <a:r>
              <a:rPr lang="en-US" sz="2400" b="1" dirty="0" smtClean="0"/>
              <a:t>(Cont…)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3)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/>
              <a:t>static List&lt;Apple&gt; </a:t>
            </a:r>
            <a:r>
              <a:rPr lang="en-US" dirty="0" err="1"/>
              <a:t>filterApplesByWeight</a:t>
            </a:r>
            <a:r>
              <a:rPr lang="en-US" dirty="0"/>
              <a:t>(List&lt;Apple&gt; inventory,</a:t>
            </a:r>
          </a:p>
          <a:p>
            <a:pPr>
              <a:buNone/>
            </a:pPr>
            <a:r>
              <a:rPr lang="en-US" b="1" i="1" dirty="0" err="1"/>
              <a:t>int</a:t>
            </a:r>
            <a:r>
              <a:rPr lang="en-US" b="1" i="1" dirty="0"/>
              <a:t> weight) {</a:t>
            </a:r>
          </a:p>
          <a:p>
            <a:pPr>
              <a:buNone/>
            </a:pPr>
            <a:r>
              <a:rPr lang="en-US" dirty="0" smtClean="0"/>
              <a:t>	List&lt;Apple</a:t>
            </a:r>
            <a:r>
              <a:rPr lang="en-US" dirty="0"/>
              <a:t>&gt; result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/>
              <a:t>(Apple </a:t>
            </a:r>
            <a:r>
              <a:rPr lang="en-US" dirty="0" err="1"/>
              <a:t>apple</a:t>
            </a:r>
            <a:r>
              <a:rPr lang="en-US" dirty="0"/>
              <a:t>: inventory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dirty="0"/>
              <a:t>( </a:t>
            </a:r>
            <a:r>
              <a:rPr lang="en-US" b="1" i="1" dirty="0" err="1"/>
              <a:t>apple.getWeight</a:t>
            </a:r>
            <a:r>
              <a:rPr lang="en-US" b="1" i="1" dirty="0"/>
              <a:t>() &gt; weight </a:t>
            </a:r>
            <a:r>
              <a:rPr lang="en-US" b="1" i="1" dirty="0" smtClean="0"/>
              <a:t>)</a:t>
            </a:r>
          </a:p>
          <a:p>
            <a:pPr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{</a:t>
            </a:r>
            <a:endParaRPr lang="en-US" b="1" i="1" dirty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result.add</a:t>
            </a:r>
            <a:r>
              <a:rPr lang="en-US" dirty="0" smtClean="0"/>
              <a:t>(apple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/>
              <a:t>result;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Need of behavior parameterization </a:t>
            </a:r>
            <a:r>
              <a:rPr lang="en-US" sz="2400" b="1" dirty="0" smtClean="0"/>
              <a:t>(Cont…)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Drawback  			</a:t>
            </a:r>
          </a:p>
          <a:p>
            <a:pPr lvl="1"/>
            <a:r>
              <a:rPr lang="en-US" sz="2400" dirty="0" smtClean="0"/>
              <a:t>DRY (Don’t Repeat Yourself)</a:t>
            </a:r>
          </a:p>
          <a:p>
            <a:pPr lvl="1"/>
            <a:endParaRPr lang="en-US" dirty="0" smtClean="0"/>
          </a:p>
          <a:p>
            <a:r>
              <a:rPr lang="en-US" sz="2400" dirty="0"/>
              <a:t>What if the </a:t>
            </a:r>
            <a:r>
              <a:rPr lang="en-US" sz="2400" dirty="0" smtClean="0"/>
              <a:t>requirement is </a:t>
            </a:r>
            <a:r>
              <a:rPr lang="en-US" sz="2400" dirty="0"/>
              <a:t>to filter with different attributes of an apple, for example, its size, its shape, its origin, and </a:t>
            </a:r>
            <a:r>
              <a:rPr lang="en-US" sz="2400" dirty="0" smtClean="0"/>
              <a:t>so on</a:t>
            </a:r>
            <a:r>
              <a:rPr lang="en-US" sz="2400" dirty="0"/>
              <a:t>?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400" dirty="0" smtClean="0"/>
              <a:t>What </a:t>
            </a:r>
            <a:r>
              <a:rPr lang="en-US" sz="2400" dirty="0"/>
              <a:t>if you want to alter the filter traversing to enhance </a:t>
            </a:r>
            <a:r>
              <a:rPr lang="en-US" sz="2400" dirty="0" smtClean="0"/>
              <a:t>performance ?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 Expensive from Effort Perspective 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Need of behavior parameterization </a:t>
            </a:r>
            <a:r>
              <a:rPr lang="en-US" sz="2800" b="1" dirty="0" smtClean="0"/>
              <a:t>(Cont…)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Better </a:t>
            </a:r>
            <a:r>
              <a:rPr lang="en-US" sz="2400" dirty="0"/>
              <a:t>way than adding lots of parameters </a:t>
            </a:r>
            <a:r>
              <a:rPr lang="en-US" sz="2400" dirty="0" smtClean="0"/>
              <a:t>to cope </a:t>
            </a:r>
            <a:r>
              <a:rPr lang="en-US" sz="2400" dirty="0"/>
              <a:t>with changing requirements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Define an interface</a:t>
            </a:r>
            <a:r>
              <a:rPr lang="en-US" sz="2800" dirty="0" smtClean="0"/>
              <a:t> </a:t>
            </a:r>
            <a:r>
              <a:rPr lang="en-US" sz="2400" dirty="0"/>
              <a:t>to model the selection </a:t>
            </a:r>
            <a:r>
              <a:rPr lang="en-US" sz="2400" dirty="0" smtClean="0"/>
              <a:t>criteria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public </a:t>
            </a:r>
            <a:r>
              <a:rPr lang="en-US" sz="2400" dirty="0"/>
              <a:t>interface </a:t>
            </a:r>
            <a:r>
              <a:rPr lang="en-US" sz="2400" dirty="0" err="1" smtClean="0"/>
              <a:t>ApplePredicate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{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			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test (Apple </a:t>
            </a:r>
            <a:r>
              <a:rPr lang="en-US" sz="2400" dirty="0" err="1"/>
              <a:t>apple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 smtClean="0"/>
              <a:t>			}</a:t>
            </a:r>
            <a:endParaRPr lang="en-US" sz="4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Need of behavior parameterization </a:t>
            </a:r>
            <a:r>
              <a:rPr lang="en-US" sz="2800" b="1" dirty="0" smtClean="0"/>
              <a:t>(Cont…)</a:t>
            </a:r>
            <a:endParaRPr lang="en-US" sz="36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1639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Need of behavior parameterization </a:t>
            </a:r>
            <a:r>
              <a:rPr lang="en-US" sz="3200" b="1" dirty="0" smtClean="0"/>
              <a:t>(Cont…)</a:t>
            </a:r>
            <a:endParaRPr lang="en-US" sz="4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799" y="2092808"/>
            <a:ext cx="8077201" cy="362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</a:t>
            </a:r>
            <a:r>
              <a:rPr lang="en-US" sz="3600" b="1" dirty="0" smtClean="0"/>
              <a:t>ehavior parameterization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sz="3200" dirty="0"/>
              <a:t>	</a:t>
            </a:r>
            <a:r>
              <a:rPr lang="en-US" sz="3200" dirty="0" smtClean="0"/>
              <a:t>	How </a:t>
            </a:r>
            <a:r>
              <a:rPr lang="en-US" sz="3200" dirty="0"/>
              <a:t>can you make use of the different </a:t>
            </a:r>
            <a:r>
              <a:rPr lang="en-US" sz="3200" dirty="0" smtClean="0"/>
              <a:t>	implementations </a:t>
            </a:r>
            <a:r>
              <a:rPr lang="en-US" sz="3200" dirty="0"/>
              <a:t>of </a:t>
            </a:r>
            <a:r>
              <a:rPr lang="en-US" sz="3200" dirty="0" err="1" smtClean="0"/>
              <a:t>ApplePredicate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295</Words>
  <Application>Microsoft Office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Need of behavior parameterization</vt:lpstr>
      <vt:lpstr>Need of behavior parameterization (Cont…)</vt:lpstr>
      <vt:lpstr>Need of behavior parameterization (Cont…)</vt:lpstr>
      <vt:lpstr>Need of behavior parameterization (Cont…)</vt:lpstr>
      <vt:lpstr>Need of behavior parameterization (Cont…)</vt:lpstr>
      <vt:lpstr>Need of behavior parameterization (Cont…)</vt:lpstr>
      <vt:lpstr>Need of behavior parameterization (Cont…)</vt:lpstr>
      <vt:lpstr>Behavior parameterization</vt:lpstr>
      <vt:lpstr>Behavior parameterization (Cont…)</vt:lpstr>
      <vt:lpstr>Behavior parameterization (Cont…)</vt:lpstr>
      <vt:lpstr>Behavior parameterization (Cont…)</vt:lpstr>
      <vt:lpstr>Slide 13</vt:lpstr>
      <vt:lpstr>Slide 14</vt:lpstr>
      <vt:lpstr>Anonymous classes</vt:lpstr>
      <vt:lpstr>Anonymous classes (Cont…)</vt:lpstr>
      <vt:lpstr>Anonymous classes (Cont…)</vt:lpstr>
      <vt:lpstr>Lambda expression</vt:lpstr>
      <vt:lpstr>Lambda expression</vt:lpstr>
      <vt:lpstr>Lambda expression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</dc:creator>
  <cp:lastModifiedBy>my</cp:lastModifiedBy>
  <cp:revision>64</cp:revision>
  <dcterms:created xsi:type="dcterms:W3CDTF">2015-09-09T16:55:44Z</dcterms:created>
  <dcterms:modified xsi:type="dcterms:W3CDTF">2015-09-09T19:05:24Z</dcterms:modified>
</cp:coreProperties>
</file>