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CFDF-F6C2-46BD-A7BF-F46BB328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Enterprise OAuth 2.0 and OpenID Connect for Developers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882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33C66-A1EB-4510-BAD3-A0C750B4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FE3AF-154E-42D7-B4F8-14DABD0F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5C8E3-0397-4738-8C02-E36AD36D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17CCA-4F82-400E-926D-43B6C6FA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83F82-4E26-4771-B1E8-1846F80C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Enterprise OAuth 2.0 and OpenID Connect for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OAuth 2.0 and OpenID Connect for Developers</dc:title>
  <dc:creator>Akshay Jain</dc:creator>
  <cp:lastModifiedBy>Akshay Jain</cp:lastModifiedBy>
  <cp:revision>6</cp:revision>
  <dcterms:created xsi:type="dcterms:W3CDTF">2021-11-09T05:51:52Z</dcterms:created>
  <dcterms:modified xsi:type="dcterms:W3CDTF">2022-03-06T14:26:55Z</dcterms:modified>
</cp:coreProperties>
</file>