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2"/>
  </p:notesMasterIdLst>
  <p:sldIdLst>
    <p:sldId id="256" r:id="rId2"/>
    <p:sldId id="280" r:id="rId3"/>
    <p:sldId id="282" r:id="rId4"/>
    <p:sldId id="281" r:id="rId5"/>
    <p:sldId id="257" r:id="rId6"/>
    <p:sldId id="260" r:id="rId7"/>
    <p:sldId id="258" r:id="rId8"/>
    <p:sldId id="277" r:id="rId9"/>
    <p:sldId id="278" r:id="rId10"/>
    <p:sldId id="259" r:id="rId11"/>
    <p:sldId id="261" r:id="rId12"/>
    <p:sldId id="283" r:id="rId13"/>
    <p:sldId id="262" r:id="rId14"/>
    <p:sldId id="286" r:id="rId15"/>
    <p:sldId id="263" r:id="rId16"/>
    <p:sldId id="264" r:id="rId17"/>
    <p:sldId id="265" r:id="rId18"/>
    <p:sldId id="266" r:id="rId19"/>
    <p:sldId id="285" r:id="rId20"/>
    <p:sldId id="267" r:id="rId21"/>
    <p:sldId id="268" r:id="rId22"/>
    <p:sldId id="269" r:id="rId23"/>
    <p:sldId id="270" r:id="rId24"/>
    <p:sldId id="271" r:id="rId25"/>
    <p:sldId id="272" r:id="rId26"/>
    <p:sldId id="284" r:id="rId27"/>
    <p:sldId id="274" r:id="rId28"/>
    <p:sldId id="273" r:id="rId29"/>
    <p:sldId id="287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7E547-DDD8-4E9D-B0D6-5C6D01F6E9A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CCBD5C5-6D14-411C-A81E-57A19D956A62}">
      <dgm:prSet/>
      <dgm:spPr>
        <a:solidFill>
          <a:schemeClr val="tx1"/>
        </a:solidFill>
      </dgm:spPr>
      <dgm:t>
        <a:bodyPr/>
        <a:lstStyle/>
        <a:p>
          <a:pPr>
            <a:defRPr b="1"/>
          </a:pPr>
          <a:r>
            <a:rPr lang="en-US" dirty="0"/>
            <a:t>Symbolic AI (GOFAI)</a:t>
          </a:r>
        </a:p>
      </dgm:t>
    </dgm:pt>
    <dgm:pt modelId="{593E37C7-E70E-42F3-90A6-1507913E696F}" type="parTrans" cxnId="{9744B1E1-3EB3-4FF1-B396-F0E5FFBC7F1C}">
      <dgm:prSet/>
      <dgm:spPr/>
      <dgm:t>
        <a:bodyPr/>
        <a:lstStyle/>
        <a:p>
          <a:endParaRPr lang="en-US"/>
        </a:p>
      </dgm:t>
    </dgm:pt>
    <dgm:pt modelId="{6A15C7E3-6A2C-48B0-95AF-A998EEDE1926}" type="sibTrans" cxnId="{9744B1E1-3EB3-4FF1-B396-F0E5FFBC7F1C}">
      <dgm:prSet/>
      <dgm:spPr/>
      <dgm:t>
        <a:bodyPr/>
        <a:lstStyle/>
        <a:p>
          <a:endParaRPr lang="en-US"/>
        </a:p>
      </dgm:t>
    </dgm:pt>
    <dgm:pt modelId="{C06ADFC8-23BD-4C2B-8214-FB58E7FC4E4F}">
      <dgm:prSet/>
      <dgm:spPr/>
      <dgm:t>
        <a:bodyPr/>
        <a:lstStyle/>
        <a:p>
          <a:r>
            <a:rPr lang="en-US" dirty="0"/>
            <a:t>Expert Systems</a:t>
          </a:r>
        </a:p>
      </dgm:t>
    </dgm:pt>
    <dgm:pt modelId="{D4CB8EBE-AF35-43FA-A91B-CB8C0397641B}" type="parTrans" cxnId="{C1983C3F-79C1-47BD-A731-F6BF323AE5B2}">
      <dgm:prSet/>
      <dgm:spPr/>
      <dgm:t>
        <a:bodyPr/>
        <a:lstStyle/>
        <a:p>
          <a:endParaRPr lang="en-US"/>
        </a:p>
      </dgm:t>
    </dgm:pt>
    <dgm:pt modelId="{DE501BD6-0226-44BD-B2D8-530C20DEDA8A}" type="sibTrans" cxnId="{C1983C3F-79C1-47BD-A731-F6BF323AE5B2}">
      <dgm:prSet/>
      <dgm:spPr/>
      <dgm:t>
        <a:bodyPr/>
        <a:lstStyle/>
        <a:p>
          <a:endParaRPr lang="en-US"/>
        </a:p>
      </dgm:t>
    </dgm:pt>
    <dgm:pt modelId="{088AECE6-964B-4118-837F-B16892880C47}">
      <dgm:prSet/>
      <dgm:spPr/>
      <dgm:t>
        <a:bodyPr/>
        <a:lstStyle/>
        <a:p>
          <a:r>
            <a:rPr lang="en-US" dirty="0"/>
            <a:t>Planning, Inference, and Search Algorithms</a:t>
          </a:r>
        </a:p>
      </dgm:t>
    </dgm:pt>
    <dgm:pt modelId="{9497C221-229A-44C7-8DC6-D827C4AF4261}" type="parTrans" cxnId="{2AC7D9A8-0423-4B93-AF86-8856F1F5F028}">
      <dgm:prSet/>
      <dgm:spPr/>
      <dgm:t>
        <a:bodyPr/>
        <a:lstStyle/>
        <a:p>
          <a:endParaRPr lang="en-US"/>
        </a:p>
      </dgm:t>
    </dgm:pt>
    <dgm:pt modelId="{861A49D5-B78E-4B5B-AC68-B7E928F56F2D}" type="sibTrans" cxnId="{2AC7D9A8-0423-4B93-AF86-8856F1F5F028}">
      <dgm:prSet/>
      <dgm:spPr/>
      <dgm:t>
        <a:bodyPr/>
        <a:lstStyle/>
        <a:p>
          <a:endParaRPr lang="en-US"/>
        </a:p>
      </dgm:t>
    </dgm:pt>
    <dgm:pt modelId="{73D4F556-C040-4C38-996D-30CEA1E74773}">
      <dgm:prSet/>
      <dgm:spPr>
        <a:solidFill>
          <a:schemeClr val="tx1"/>
        </a:solidFill>
      </dgm:spPr>
      <dgm:t>
        <a:bodyPr/>
        <a:lstStyle/>
        <a:p>
          <a:pPr>
            <a:defRPr b="1"/>
          </a:pPr>
          <a:r>
            <a:rPr lang="en-US" dirty="0"/>
            <a:t>Subsymbolic AI</a:t>
          </a:r>
        </a:p>
      </dgm:t>
    </dgm:pt>
    <dgm:pt modelId="{724B3D5E-BA51-405E-BCE6-423F3B4CDE45}" type="parTrans" cxnId="{82B15B5E-2B31-4B9C-9CB7-E3D036B7E3CC}">
      <dgm:prSet/>
      <dgm:spPr/>
      <dgm:t>
        <a:bodyPr/>
        <a:lstStyle/>
        <a:p>
          <a:endParaRPr lang="en-US"/>
        </a:p>
      </dgm:t>
    </dgm:pt>
    <dgm:pt modelId="{9C04D55A-0828-471F-9446-F50A5B254B3F}" type="sibTrans" cxnId="{82B15B5E-2B31-4B9C-9CB7-E3D036B7E3CC}">
      <dgm:prSet/>
      <dgm:spPr/>
      <dgm:t>
        <a:bodyPr/>
        <a:lstStyle/>
        <a:p>
          <a:endParaRPr lang="en-US"/>
        </a:p>
      </dgm:t>
    </dgm:pt>
    <dgm:pt modelId="{902F0911-3A9A-4874-9DF8-7AD84FEA92E5}">
      <dgm:prSet/>
      <dgm:spPr/>
      <dgm:t>
        <a:bodyPr/>
        <a:lstStyle/>
        <a:p>
          <a:r>
            <a:rPr lang="en-US" sz="2400" dirty="0"/>
            <a:t>Machine Learning </a:t>
          </a:r>
        </a:p>
      </dgm:t>
    </dgm:pt>
    <dgm:pt modelId="{500F211A-89CE-4D78-8735-5E6593D45C87}" type="parTrans" cxnId="{E72BC553-5A5D-4039-87E0-C5F30027F145}">
      <dgm:prSet/>
      <dgm:spPr/>
      <dgm:t>
        <a:bodyPr/>
        <a:lstStyle/>
        <a:p>
          <a:endParaRPr lang="en-US"/>
        </a:p>
      </dgm:t>
    </dgm:pt>
    <dgm:pt modelId="{08850253-C387-422B-B08C-A9BF79D34D6E}" type="sibTrans" cxnId="{E72BC553-5A5D-4039-87E0-C5F30027F145}">
      <dgm:prSet/>
      <dgm:spPr/>
      <dgm:t>
        <a:bodyPr/>
        <a:lstStyle/>
        <a:p>
          <a:endParaRPr lang="en-US"/>
        </a:p>
      </dgm:t>
    </dgm:pt>
    <dgm:pt modelId="{796C35DD-5CB6-4725-B8A1-50E3E11A855F}">
      <dgm:prSet custT="1"/>
      <dgm:spPr/>
      <dgm:t>
        <a:bodyPr/>
        <a:lstStyle/>
        <a:p>
          <a:r>
            <a:rPr lang="en-US" sz="2200" dirty="0"/>
            <a:t>Supervised</a:t>
          </a:r>
        </a:p>
      </dgm:t>
    </dgm:pt>
    <dgm:pt modelId="{1897E6EF-B75F-45DC-A357-32E912F9672B}" type="parTrans" cxnId="{78E5C667-6A80-4482-BD89-51DB54F1F210}">
      <dgm:prSet/>
      <dgm:spPr/>
      <dgm:t>
        <a:bodyPr/>
        <a:lstStyle/>
        <a:p>
          <a:endParaRPr lang="en-US"/>
        </a:p>
      </dgm:t>
    </dgm:pt>
    <dgm:pt modelId="{4F287AA0-08EF-457E-A2BC-02A12BFB3147}" type="sibTrans" cxnId="{78E5C667-6A80-4482-BD89-51DB54F1F210}">
      <dgm:prSet/>
      <dgm:spPr/>
      <dgm:t>
        <a:bodyPr/>
        <a:lstStyle/>
        <a:p>
          <a:endParaRPr lang="en-US"/>
        </a:p>
      </dgm:t>
    </dgm:pt>
    <dgm:pt modelId="{A87F3FB0-0D96-47AB-BA9B-46C3B43C8913}">
      <dgm:prSet custT="1"/>
      <dgm:spPr/>
      <dgm:t>
        <a:bodyPr/>
        <a:lstStyle/>
        <a:p>
          <a:r>
            <a:rPr lang="en-US" sz="2200" dirty="0"/>
            <a:t>Unsupervised</a:t>
          </a:r>
        </a:p>
      </dgm:t>
    </dgm:pt>
    <dgm:pt modelId="{6C5C572D-DF28-4053-8E63-CC08263CF73A}" type="parTrans" cxnId="{1649AF02-9E1A-4CD2-B1AB-92765A926EAC}">
      <dgm:prSet/>
      <dgm:spPr/>
      <dgm:t>
        <a:bodyPr/>
        <a:lstStyle/>
        <a:p>
          <a:endParaRPr lang="en-US"/>
        </a:p>
      </dgm:t>
    </dgm:pt>
    <dgm:pt modelId="{6340E51C-D909-491F-B13B-ABDFCE63E323}" type="sibTrans" cxnId="{1649AF02-9E1A-4CD2-B1AB-92765A926EAC}">
      <dgm:prSet/>
      <dgm:spPr/>
      <dgm:t>
        <a:bodyPr/>
        <a:lstStyle/>
        <a:p>
          <a:endParaRPr lang="en-US"/>
        </a:p>
      </dgm:t>
    </dgm:pt>
    <dgm:pt modelId="{51D4AB57-7695-4007-A57A-433DECD695E7}">
      <dgm:prSet custT="1"/>
      <dgm:spPr/>
      <dgm:t>
        <a:bodyPr/>
        <a:lstStyle/>
        <a:p>
          <a:r>
            <a:rPr lang="en-US" sz="2200" dirty="0"/>
            <a:t>Reinforcement</a:t>
          </a:r>
        </a:p>
      </dgm:t>
    </dgm:pt>
    <dgm:pt modelId="{F3E46DC9-8CD4-4DF3-8104-EAA73D0CEE33}" type="parTrans" cxnId="{8FD39C53-F5C1-450F-9665-B80C9EF6E4B3}">
      <dgm:prSet/>
      <dgm:spPr/>
      <dgm:t>
        <a:bodyPr/>
        <a:lstStyle/>
        <a:p>
          <a:endParaRPr lang="en-US"/>
        </a:p>
      </dgm:t>
    </dgm:pt>
    <dgm:pt modelId="{B15B0D9C-5110-4C05-8B76-B7282A95D2E0}" type="sibTrans" cxnId="{8FD39C53-F5C1-450F-9665-B80C9EF6E4B3}">
      <dgm:prSet/>
      <dgm:spPr/>
      <dgm:t>
        <a:bodyPr/>
        <a:lstStyle/>
        <a:p>
          <a:endParaRPr lang="en-US"/>
        </a:p>
      </dgm:t>
    </dgm:pt>
    <dgm:pt modelId="{5CF3B81A-DC51-40D0-8B2A-1A811041F48D}">
      <dgm:prSet/>
      <dgm:spPr/>
      <dgm:t>
        <a:bodyPr/>
        <a:lstStyle/>
        <a:p>
          <a:r>
            <a:rPr lang="en-US" sz="2400" dirty="0"/>
            <a:t>Deep Learning</a:t>
          </a:r>
        </a:p>
      </dgm:t>
    </dgm:pt>
    <dgm:pt modelId="{25F4E5EA-FA6D-4B35-92A4-916DCC912003}" type="parTrans" cxnId="{06424928-2B17-42DD-A5B1-CB08A04D15D1}">
      <dgm:prSet/>
      <dgm:spPr/>
      <dgm:t>
        <a:bodyPr/>
        <a:lstStyle/>
        <a:p>
          <a:endParaRPr lang="en-US"/>
        </a:p>
      </dgm:t>
    </dgm:pt>
    <dgm:pt modelId="{523B878B-4ED4-4D89-9C93-67048068E302}" type="sibTrans" cxnId="{06424928-2B17-42DD-A5B1-CB08A04D15D1}">
      <dgm:prSet/>
      <dgm:spPr/>
      <dgm:t>
        <a:bodyPr/>
        <a:lstStyle/>
        <a:p>
          <a:endParaRPr lang="en-US"/>
        </a:p>
      </dgm:t>
    </dgm:pt>
    <dgm:pt modelId="{C1C7F0B2-0491-4EAF-A1B1-7B1EDFE43B69}">
      <dgm:prSet/>
      <dgm:spPr/>
      <dgm:t>
        <a:bodyPr/>
        <a:lstStyle/>
        <a:p>
          <a:r>
            <a:rPr lang="en-US" sz="2400" dirty="0"/>
            <a:t>Bayesian Learning</a:t>
          </a:r>
        </a:p>
      </dgm:t>
    </dgm:pt>
    <dgm:pt modelId="{B18D160C-7359-46B1-B0F6-2561EB806065}" type="parTrans" cxnId="{3F00C23E-6B21-4D58-A8D8-B724428DAF72}">
      <dgm:prSet/>
      <dgm:spPr/>
      <dgm:t>
        <a:bodyPr/>
        <a:lstStyle/>
        <a:p>
          <a:endParaRPr lang="en-US"/>
        </a:p>
      </dgm:t>
    </dgm:pt>
    <dgm:pt modelId="{BBAD329D-D9C8-47C4-877C-381F1DEC5613}" type="sibTrans" cxnId="{3F00C23E-6B21-4D58-A8D8-B724428DAF72}">
      <dgm:prSet/>
      <dgm:spPr/>
      <dgm:t>
        <a:bodyPr/>
        <a:lstStyle/>
        <a:p>
          <a:endParaRPr lang="en-US"/>
        </a:p>
      </dgm:t>
    </dgm:pt>
    <dgm:pt modelId="{93540164-3D62-41FA-A951-56F64A218022}" type="pres">
      <dgm:prSet presAssocID="{A927E547-DDD8-4E9D-B0D6-5C6D01F6E9A2}" presName="linear" presStyleCnt="0">
        <dgm:presLayoutVars>
          <dgm:dir/>
          <dgm:animLvl val="lvl"/>
          <dgm:resizeHandles val="exact"/>
        </dgm:presLayoutVars>
      </dgm:prSet>
      <dgm:spPr/>
    </dgm:pt>
    <dgm:pt modelId="{8CA9239C-A591-41D5-BBEB-7BDC1C537CAD}" type="pres">
      <dgm:prSet presAssocID="{FCCBD5C5-6D14-411C-A81E-57A19D956A62}" presName="parentLin" presStyleCnt="0"/>
      <dgm:spPr/>
    </dgm:pt>
    <dgm:pt modelId="{D6D002F5-A699-43C0-A5DE-F325955911E1}" type="pres">
      <dgm:prSet presAssocID="{FCCBD5C5-6D14-411C-A81E-57A19D956A62}" presName="parentLeftMargin" presStyleLbl="node1" presStyleIdx="0" presStyleCnt="2"/>
      <dgm:spPr/>
    </dgm:pt>
    <dgm:pt modelId="{9DEB597A-45CC-4439-9A9C-13D954DA2143}" type="pres">
      <dgm:prSet presAssocID="{FCCBD5C5-6D14-411C-A81E-57A19D956A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6B6106-96EA-4D5C-8FB0-676C0FE042CD}" type="pres">
      <dgm:prSet presAssocID="{FCCBD5C5-6D14-411C-A81E-57A19D956A62}" presName="negativeSpace" presStyleCnt="0"/>
      <dgm:spPr/>
    </dgm:pt>
    <dgm:pt modelId="{C5AB3371-E570-47A4-B138-EC01A0A93C17}" type="pres">
      <dgm:prSet presAssocID="{FCCBD5C5-6D14-411C-A81E-57A19D956A62}" presName="childText" presStyleLbl="conFgAcc1" presStyleIdx="0" presStyleCnt="2">
        <dgm:presLayoutVars>
          <dgm:bulletEnabled val="1"/>
        </dgm:presLayoutVars>
      </dgm:prSet>
      <dgm:spPr/>
    </dgm:pt>
    <dgm:pt modelId="{844B4A45-3500-44AA-AC0C-A301C19A835D}" type="pres">
      <dgm:prSet presAssocID="{6A15C7E3-6A2C-48B0-95AF-A998EEDE1926}" presName="spaceBetweenRectangles" presStyleCnt="0"/>
      <dgm:spPr/>
    </dgm:pt>
    <dgm:pt modelId="{EF6A7F57-B0F3-434A-BA21-D8169687E383}" type="pres">
      <dgm:prSet presAssocID="{73D4F556-C040-4C38-996D-30CEA1E74773}" presName="parentLin" presStyleCnt="0"/>
      <dgm:spPr/>
    </dgm:pt>
    <dgm:pt modelId="{74F7625A-3461-41FE-BC27-BF119EC72C26}" type="pres">
      <dgm:prSet presAssocID="{73D4F556-C040-4C38-996D-30CEA1E74773}" presName="parentLeftMargin" presStyleLbl="node1" presStyleIdx="0" presStyleCnt="2"/>
      <dgm:spPr/>
    </dgm:pt>
    <dgm:pt modelId="{0873DD8F-D7F5-4457-8B4D-F64039E1457E}" type="pres">
      <dgm:prSet presAssocID="{73D4F556-C040-4C38-996D-30CEA1E747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B8A87B-89B2-44E1-8D20-D47AF52584FE}" type="pres">
      <dgm:prSet presAssocID="{73D4F556-C040-4C38-996D-30CEA1E74773}" presName="negativeSpace" presStyleCnt="0"/>
      <dgm:spPr/>
    </dgm:pt>
    <dgm:pt modelId="{7C33C7E4-87E3-4146-ACEE-026FB442DA95}" type="pres">
      <dgm:prSet presAssocID="{73D4F556-C040-4C38-996D-30CEA1E747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49AF02-9E1A-4CD2-B1AB-92765A926EAC}" srcId="{902F0911-3A9A-4874-9DF8-7AD84FEA92E5}" destId="{A87F3FB0-0D96-47AB-BA9B-46C3B43C8913}" srcOrd="1" destOrd="0" parTransId="{6C5C572D-DF28-4053-8E63-CC08263CF73A}" sibTransId="{6340E51C-D909-491F-B13B-ABDFCE63E323}"/>
    <dgm:cxn modelId="{06424928-2B17-42DD-A5B1-CB08A04D15D1}" srcId="{73D4F556-C040-4C38-996D-30CEA1E74773}" destId="{5CF3B81A-DC51-40D0-8B2A-1A811041F48D}" srcOrd="1" destOrd="0" parTransId="{25F4E5EA-FA6D-4B35-92A4-916DCC912003}" sibTransId="{523B878B-4ED4-4D89-9C93-67048068E302}"/>
    <dgm:cxn modelId="{ED66563E-73D8-43D8-BA05-C9E8D18DA69E}" type="presOf" srcId="{5CF3B81A-DC51-40D0-8B2A-1A811041F48D}" destId="{7C33C7E4-87E3-4146-ACEE-026FB442DA95}" srcOrd="0" destOrd="4" presId="urn:microsoft.com/office/officeart/2005/8/layout/list1"/>
    <dgm:cxn modelId="{3F00C23E-6B21-4D58-A8D8-B724428DAF72}" srcId="{73D4F556-C040-4C38-996D-30CEA1E74773}" destId="{C1C7F0B2-0491-4EAF-A1B1-7B1EDFE43B69}" srcOrd="2" destOrd="0" parTransId="{B18D160C-7359-46B1-B0F6-2561EB806065}" sibTransId="{BBAD329D-D9C8-47C4-877C-381F1DEC5613}"/>
    <dgm:cxn modelId="{C1983C3F-79C1-47BD-A731-F6BF323AE5B2}" srcId="{FCCBD5C5-6D14-411C-A81E-57A19D956A62}" destId="{C06ADFC8-23BD-4C2B-8214-FB58E7FC4E4F}" srcOrd="0" destOrd="0" parTransId="{D4CB8EBE-AF35-43FA-A91B-CB8C0397641B}" sibTransId="{DE501BD6-0226-44BD-B2D8-530C20DEDA8A}"/>
    <dgm:cxn modelId="{82B15B5E-2B31-4B9C-9CB7-E3D036B7E3CC}" srcId="{A927E547-DDD8-4E9D-B0D6-5C6D01F6E9A2}" destId="{73D4F556-C040-4C38-996D-30CEA1E74773}" srcOrd="1" destOrd="0" parTransId="{724B3D5E-BA51-405E-BCE6-423F3B4CDE45}" sibTransId="{9C04D55A-0828-471F-9446-F50A5B254B3F}"/>
    <dgm:cxn modelId="{C175F262-1788-4453-BD49-CB0C1309703D}" type="presOf" srcId="{51D4AB57-7695-4007-A57A-433DECD695E7}" destId="{7C33C7E4-87E3-4146-ACEE-026FB442DA95}" srcOrd="0" destOrd="3" presId="urn:microsoft.com/office/officeart/2005/8/layout/list1"/>
    <dgm:cxn modelId="{BE6A7E44-0344-454D-A622-00C263FB1A6F}" type="presOf" srcId="{C06ADFC8-23BD-4C2B-8214-FB58E7FC4E4F}" destId="{C5AB3371-E570-47A4-B138-EC01A0A93C17}" srcOrd="0" destOrd="0" presId="urn:microsoft.com/office/officeart/2005/8/layout/list1"/>
    <dgm:cxn modelId="{78E5C667-6A80-4482-BD89-51DB54F1F210}" srcId="{902F0911-3A9A-4874-9DF8-7AD84FEA92E5}" destId="{796C35DD-5CB6-4725-B8A1-50E3E11A855F}" srcOrd="0" destOrd="0" parTransId="{1897E6EF-B75F-45DC-A357-32E912F9672B}" sibTransId="{4F287AA0-08EF-457E-A2BC-02A12BFB3147}"/>
    <dgm:cxn modelId="{4DAE7372-7EE4-4CB1-B594-35AEB01607E4}" type="presOf" srcId="{796C35DD-5CB6-4725-B8A1-50E3E11A855F}" destId="{7C33C7E4-87E3-4146-ACEE-026FB442DA95}" srcOrd="0" destOrd="1" presId="urn:microsoft.com/office/officeart/2005/8/layout/list1"/>
    <dgm:cxn modelId="{8FD39C53-F5C1-450F-9665-B80C9EF6E4B3}" srcId="{902F0911-3A9A-4874-9DF8-7AD84FEA92E5}" destId="{51D4AB57-7695-4007-A57A-433DECD695E7}" srcOrd="2" destOrd="0" parTransId="{F3E46DC9-8CD4-4DF3-8104-EAA73D0CEE33}" sibTransId="{B15B0D9C-5110-4C05-8B76-B7282A95D2E0}"/>
    <dgm:cxn modelId="{E72BC553-5A5D-4039-87E0-C5F30027F145}" srcId="{73D4F556-C040-4C38-996D-30CEA1E74773}" destId="{902F0911-3A9A-4874-9DF8-7AD84FEA92E5}" srcOrd="0" destOrd="0" parTransId="{500F211A-89CE-4D78-8735-5E6593D45C87}" sibTransId="{08850253-C387-422B-B08C-A9BF79D34D6E}"/>
    <dgm:cxn modelId="{DE35ED73-49C5-4D17-BE7F-BDD8F8E31F31}" type="presOf" srcId="{73D4F556-C040-4C38-996D-30CEA1E74773}" destId="{74F7625A-3461-41FE-BC27-BF119EC72C26}" srcOrd="0" destOrd="0" presId="urn:microsoft.com/office/officeart/2005/8/layout/list1"/>
    <dgm:cxn modelId="{77A84A54-B3FA-4D0A-9CF5-27DCD726FC06}" type="presOf" srcId="{C1C7F0B2-0491-4EAF-A1B1-7B1EDFE43B69}" destId="{7C33C7E4-87E3-4146-ACEE-026FB442DA95}" srcOrd="0" destOrd="5" presId="urn:microsoft.com/office/officeart/2005/8/layout/list1"/>
    <dgm:cxn modelId="{3189BB97-FEEF-4D4B-8290-445CCED3D0A9}" type="presOf" srcId="{902F0911-3A9A-4874-9DF8-7AD84FEA92E5}" destId="{7C33C7E4-87E3-4146-ACEE-026FB442DA95}" srcOrd="0" destOrd="0" presId="urn:microsoft.com/office/officeart/2005/8/layout/list1"/>
    <dgm:cxn modelId="{E30C9AA3-B586-4B1C-B66A-7159567D8368}" type="presOf" srcId="{FCCBD5C5-6D14-411C-A81E-57A19D956A62}" destId="{9DEB597A-45CC-4439-9A9C-13D954DA2143}" srcOrd="1" destOrd="0" presId="urn:microsoft.com/office/officeart/2005/8/layout/list1"/>
    <dgm:cxn modelId="{2AC7D9A8-0423-4B93-AF86-8856F1F5F028}" srcId="{FCCBD5C5-6D14-411C-A81E-57A19D956A62}" destId="{088AECE6-964B-4118-837F-B16892880C47}" srcOrd="1" destOrd="0" parTransId="{9497C221-229A-44C7-8DC6-D827C4AF4261}" sibTransId="{861A49D5-B78E-4B5B-AC68-B7E928F56F2D}"/>
    <dgm:cxn modelId="{DA6217B1-2010-48C7-B553-6AC948C45C9E}" type="presOf" srcId="{FCCBD5C5-6D14-411C-A81E-57A19D956A62}" destId="{D6D002F5-A699-43C0-A5DE-F325955911E1}" srcOrd="0" destOrd="0" presId="urn:microsoft.com/office/officeart/2005/8/layout/list1"/>
    <dgm:cxn modelId="{52D475B1-FCDD-4868-9F3D-69D7595AE9AC}" type="presOf" srcId="{A87F3FB0-0D96-47AB-BA9B-46C3B43C8913}" destId="{7C33C7E4-87E3-4146-ACEE-026FB442DA95}" srcOrd="0" destOrd="2" presId="urn:microsoft.com/office/officeart/2005/8/layout/list1"/>
    <dgm:cxn modelId="{1E944CBE-F769-4BB3-A493-1A4CDD3E36B1}" type="presOf" srcId="{73D4F556-C040-4C38-996D-30CEA1E74773}" destId="{0873DD8F-D7F5-4457-8B4D-F64039E1457E}" srcOrd="1" destOrd="0" presId="urn:microsoft.com/office/officeart/2005/8/layout/list1"/>
    <dgm:cxn modelId="{A22570CB-68D6-4804-ACC6-01AA46F751AB}" type="presOf" srcId="{088AECE6-964B-4118-837F-B16892880C47}" destId="{C5AB3371-E570-47A4-B138-EC01A0A93C17}" srcOrd="0" destOrd="1" presId="urn:microsoft.com/office/officeart/2005/8/layout/list1"/>
    <dgm:cxn modelId="{F9961CCE-D567-4827-AB13-D1D2A7C551B5}" type="presOf" srcId="{A927E547-DDD8-4E9D-B0D6-5C6D01F6E9A2}" destId="{93540164-3D62-41FA-A951-56F64A218022}" srcOrd="0" destOrd="0" presId="urn:microsoft.com/office/officeart/2005/8/layout/list1"/>
    <dgm:cxn modelId="{9744B1E1-3EB3-4FF1-B396-F0E5FFBC7F1C}" srcId="{A927E547-DDD8-4E9D-B0D6-5C6D01F6E9A2}" destId="{FCCBD5C5-6D14-411C-A81E-57A19D956A62}" srcOrd="0" destOrd="0" parTransId="{593E37C7-E70E-42F3-90A6-1507913E696F}" sibTransId="{6A15C7E3-6A2C-48B0-95AF-A998EEDE1926}"/>
    <dgm:cxn modelId="{46E13382-D622-4B7C-A50F-93DC95B9A13F}" type="presParOf" srcId="{93540164-3D62-41FA-A951-56F64A218022}" destId="{8CA9239C-A591-41D5-BBEB-7BDC1C537CAD}" srcOrd="0" destOrd="0" presId="urn:microsoft.com/office/officeart/2005/8/layout/list1"/>
    <dgm:cxn modelId="{0D258239-0D62-4BC6-9BE6-3AB7966196CB}" type="presParOf" srcId="{8CA9239C-A591-41D5-BBEB-7BDC1C537CAD}" destId="{D6D002F5-A699-43C0-A5DE-F325955911E1}" srcOrd="0" destOrd="0" presId="urn:microsoft.com/office/officeart/2005/8/layout/list1"/>
    <dgm:cxn modelId="{5AA13810-3BFA-4A5D-BF09-A06AC844466C}" type="presParOf" srcId="{8CA9239C-A591-41D5-BBEB-7BDC1C537CAD}" destId="{9DEB597A-45CC-4439-9A9C-13D954DA2143}" srcOrd="1" destOrd="0" presId="urn:microsoft.com/office/officeart/2005/8/layout/list1"/>
    <dgm:cxn modelId="{19B49FD9-0A57-4D0D-BCF6-FA100F2C00EA}" type="presParOf" srcId="{93540164-3D62-41FA-A951-56F64A218022}" destId="{A56B6106-96EA-4D5C-8FB0-676C0FE042CD}" srcOrd="1" destOrd="0" presId="urn:microsoft.com/office/officeart/2005/8/layout/list1"/>
    <dgm:cxn modelId="{CF0C2308-4AF9-4D5B-AAEC-28941CC1520E}" type="presParOf" srcId="{93540164-3D62-41FA-A951-56F64A218022}" destId="{C5AB3371-E570-47A4-B138-EC01A0A93C17}" srcOrd="2" destOrd="0" presId="urn:microsoft.com/office/officeart/2005/8/layout/list1"/>
    <dgm:cxn modelId="{7977E843-AA47-4255-A93B-A8947C296724}" type="presParOf" srcId="{93540164-3D62-41FA-A951-56F64A218022}" destId="{844B4A45-3500-44AA-AC0C-A301C19A835D}" srcOrd="3" destOrd="0" presId="urn:microsoft.com/office/officeart/2005/8/layout/list1"/>
    <dgm:cxn modelId="{1B8903DA-C6AA-4916-8CAB-091A391C6DA7}" type="presParOf" srcId="{93540164-3D62-41FA-A951-56F64A218022}" destId="{EF6A7F57-B0F3-434A-BA21-D8169687E383}" srcOrd="4" destOrd="0" presId="urn:microsoft.com/office/officeart/2005/8/layout/list1"/>
    <dgm:cxn modelId="{15A9B006-42EB-4D7F-9A83-6CFE3D96E2B5}" type="presParOf" srcId="{EF6A7F57-B0F3-434A-BA21-D8169687E383}" destId="{74F7625A-3461-41FE-BC27-BF119EC72C26}" srcOrd="0" destOrd="0" presId="urn:microsoft.com/office/officeart/2005/8/layout/list1"/>
    <dgm:cxn modelId="{5805A7B7-4F84-435A-B596-39D67E88DB31}" type="presParOf" srcId="{EF6A7F57-B0F3-434A-BA21-D8169687E383}" destId="{0873DD8F-D7F5-4457-8B4D-F64039E1457E}" srcOrd="1" destOrd="0" presId="urn:microsoft.com/office/officeart/2005/8/layout/list1"/>
    <dgm:cxn modelId="{0416845E-2CCD-4DA6-A0C6-D485EC46841A}" type="presParOf" srcId="{93540164-3D62-41FA-A951-56F64A218022}" destId="{ABB8A87B-89B2-44E1-8D20-D47AF52584FE}" srcOrd="5" destOrd="0" presId="urn:microsoft.com/office/officeart/2005/8/layout/list1"/>
    <dgm:cxn modelId="{A7FE9909-FBDD-49EF-9E2A-3700280EACC7}" type="presParOf" srcId="{93540164-3D62-41FA-A951-56F64A218022}" destId="{7C33C7E4-87E3-4146-ACEE-026FB442DA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6C58D-DC74-4583-B67C-DE60087ABD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EE67D-2618-485F-B178-4AD644FCE8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Symbolic Networks (DSN)</a:t>
          </a:r>
        </a:p>
      </dgm:t>
    </dgm:pt>
    <dgm:pt modelId="{B4A45341-2797-4E61-8EB3-C390DF2D931B}" type="parTrans" cxnId="{5636DC11-079A-4C75-B0F1-3DB549CA21BD}">
      <dgm:prSet/>
      <dgm:spPr/>
      <dgm:t>
        <a:bodyPr/>
        <a:lstStyle/>
        <a:p>
          <a:endParaRPr lang="en-US"/>
        </a:p>
      </dgm:t>
    </dgm:pt>
    <dgm:pt modelId="{27AE356D-9A08-4FA2-9EFC-3DC4FC76D5BA}" type="sibTrans" cxnId="{5636DC11-079A-4C75-B0F1-3DB549CA21BD}">
      <dgm:prSet/>
      <dgm:spPr/>
      <dgm:t>
        <a:bodyPr/>
        <a:lstStyle/>
        <a:p>
          <a:endParaRPr lang="en-US"/>
        </a:p>
      </dgm:t>
    </dgm:pt>
    <dgm:pt modelId="{27892631-34F0-4F84-84AB-D0D113789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Structure &amp; Properties</a:t>
          </a:r>
        </a:p>
      </dgm:t>
    </dgm:pt>
    <dgm:pt modelId="{2F4C82C7-0206-4628-A01B-33E38055FBC6}" type="parTrans" cxnId="{B0099D76-DDBB-497E-B2FF-08B3620AFB9B}">
      <dgm:prSet/>
      <dgm:spPr/>
      <dgm:t>
        <a:bodyPr/>
        <a:lstStyle/>
        <a:p>
          <a:endParaRPr lang="en-US"/>
        </a:p>
      </dgm:t>
    </dgm:pt>
    <dgm:pt modelId="{505633B4-CADF-4615-8085-9E59C7ADF61A}" type="sibTrans" cxnId="{B0099D76-DDBB-497E-B2FF-08B3620AFB9B}">
      <dgm:prSet/>
      <dgm:spPr/>
      <dgm:t>
        <a:bodyPr/>
        <a:lstStyle/>
        <a:p>
          <a:endParaRPr lang="en-US"/>
        </a:p>
      </dgm:t>
    </dgm:pt>
    <dgm:pt modelId="{A3F0C308-BB43-4374-B2C1-8CA6A9D249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</a:t>
          </a:r>
        </a:p>
      </dgm:t>
    </dgm:pt>
    <dgm:pt modelId="{5A3E4277-FD69-4B43-95B5-FA90925E36FD}" type="parTrans" cxnId="{E4342B0E-0CBC-474E-93EC-985635368F91}">
      <dgm:prSet/>
      <dgm:spPr/>
      <dgm:t>
        <a:bodyPr/>
        <a:lstStyle/>
        <a:p>
          <a:endParaRPr lang="en-US"/>
        </a:p>
      </dgm:t>
    </dgm:pt>
    <dgm:pt modelId="{AF460E03-92E1-479E-89F4-55C97DE27452}" type="sibTrans" cxnId="{E4342B0E-0CBC-474E-93EC-985635368F91}">
      <dgm:prSet/>
      <dgm:spPr/>
      <dgm:t>
        <a:bodyPr/>
        <a:lstStyle/>
        <a:p>
          <a:endParaRPr lang="en-US"/>
        </a:p>
      </dgm:t>
    </dgm:pt>
    <dgm:pt modelId="{BE009086-0A17-49F0-A13C-506E8E3DF4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</a:t>
          </a:r>
        </a:p>
      </dgm:t>
    </dgm:pt>
    <dgm:pt modelId="{8B0A9042-9D28-4AA5-9B77-F222381CD0D7}" type="parTrans" cxnId="{76F33545-E82D-4C21-AEE0-3BE62DC3D331}">
      <dgm:prSet/>
      <dgm:spPr/>
      <dgm:t>
        <a:bodyPr/>
        <a:lstStyle/>
        <a:p>
          <a:endParaRPr lang="en-US"/>
        </a:p>
      </dgm:t>
    </dgm:pt>
    <dgm:pt modelId="{C6E1C52F-5968-4124-9610-E541F46F2E48}" type="sibTrans" cxnId="{76F33545-E82D-4C21-AEE0-3BE62DC3D331}">
      <dgm:prSet/>
      <dgm:spPr/>
      <dgm:t>
        <a:bodyPr/>
        <a:lstStyle/>
        <a:p>
          <a:endParaRPr lang="en-US"/>
        </a:p>
      </dgm:t>
    </dgm:pt>
    <dgm:pt modelId="{B4DB1CBD-266E-4CB8-8450-A912E94B9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Summary</a:t>
          </a:r>
        </a:p>
      </dgm:t>
    </dgm:pt>
    <dgm:pt modelId="{0BAE202F-C093-4C3E-8467-DB3920AF9BF3}" type="parTrans" cxnId="{18E96C83-F9ED-4FAC-A16F-2998A0CE6787}">
      <dgm:prSet/>
      <dgm:spPr/>
      <dgm:t>
        <a:bodyPr/>
        <a:lstStyle/>
        <a:p>
          <a:endParaRPr lang="en-US"/>
        </a:p>
      </dgm:t>
    </dgm:pt>
    <dgm:pt modelId="{34FFF4C6-6524-46E6-B2CB-0B02C396C04D}" type="sibTrans" cxnId="{18E96C83-F9ED-4FAC-A16F-2998A0CE6787}">
      <dgm:prSet/>
      <dgm:spPr/>
      <dgm:t>
        <a:bodyPr/>
        <a:lstStyle/>
        <a:p>
          <a:endParaRPr lang="en-US"/>
        </a:p>
      </dgm:t>
    </dgm:pt>
    <dgm:pt modelId="{FF68512C-348A-41B5-9508-9489ACF9A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Limitations</a:t>
          </a:r>
        </a:p>
      </dgm:t>
    </dgm:pt>
    <dgm:pt modelId="{A9431FBA-F0A9-4C46-B07A-F0FC145DB6F1}" type="parTrans" cxnId="{4131064C-30C5-4022-86E0-6C06CD0F3E59}">
      <dgm:prSet/>
      <dgm:spPr/>
      <dgm:t>
        <a:bodyPr/>
        <a:lstStyle/>
        <a:p>
          <a:endParaRPr lang="en-US"/>
        </a:p>
      </dgm:t>
    </dgm:pt>
    <dgm:pt modelId="{9B3C4150-A265-4EC2-ADF0-B095F9850E2C}" type="sibTrans" cxnId="{4131064C-30C5-4022-86E0-6C06CD0F3E59}">
      <dgm:prSet/>
      <dgm:spPr/>
      <dgm:t>
        <a:bodyPr/>
        <a:lstStyle/>
        <a:p>
          <a:endParaRPr lang="en-US"/>
        </a:p>
      </dgm:t>
    </dgm:pt>
    <dgm:pt modelId="{2EC9B3DD-674A-4DB4-97D5-8FD2E9364D6E}" type="pres">
      <dgm:prSet presAssocID="{ECC6C58D-DC74-4583-B67C-DE60087ABDC3}" presName="root" presStyleCnt="0">
        <dgm:presLayoutVars>
          <dgm:dir/>
          <dgm:resizeHandles val="exact"/>
        </dgm:presLayoutVars>
      </dgm:prSet>
      <dgm:spPr/>
    </dgm:pt>
    <dgm:pt modelId="{529331DF-100F-44AB-88B6-39A1F9E79E18}" type="pres">
      <dgm:prSet presAssocID="{734EE67D-2618-485F-B178-4AD644FCE848}" presName="compNode" presStyleCnt="0"/>
      <dgm:spPr/>
    </dgm:pt>
    <dgm:pt modelId="{D701C7DC-B45F-4C76-92D4-B5C02EA243FE}" type="pres">
      <dgm:prSet presAssocID="{734EE67D-2618-485F-B178-4AD644FCE848}" presName="bgRect" presStyleLbl="bgShp" presStyleIdx="0" presStyleCnt="6"/>
      <dgm:spPr/>
    </dgm:pt>
    <dgm:pt modelId="{95FBD767-5C8F-450A-8112-3885B8206839}" type="pres">
      <dgm:prSet presAssocID="{734EE67D-2618-485F-B178-4AD644FCE84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BE0CE6-87E2-49DF-9CE2-87E2234DB8A6}" type="pres">
      <dgm:prSet presAssocID="{734EE67D-2618-485F-B178-4AD644FCE848}" presName="spaceRect" presStyleCnt="0"/>
      <dgm:spPr/>
    </dgm:pt>
    <dgm:pt modelId="{C199E423-B5B2-46B7-B2BC-6242C10321AD}" type="pres">
      <dgm:prSet presAssocID="{734EE67D-2618-485F-B178-4AD644FCE848}" presName="parTx" presStyleLbl="revTx" presStyleIdx="0" presStyleCnt="6">
        <dgm:presLayoutVars>
          <dgm:chMax val="0"/>
          <dgm:chPref val="0"/>
        </dgm:presLayoutVars>
      </dgm:prSet>
      <dgm:spPr/>
    </dgm:pt>
    <dgm:pt modelId="{58244D8C-1600-45E9-B4B1-46BD56895D09}" type="pres">
      <dgm:prSet presAssocID="{27AE356D-9A08-4FA2-9EFC-3DC4FC76D5BA}" presName="sibTrans" presStyleCnt="0"/>
      <dgm:spPr/>
    </dgm:pt>
    <dgm:pt modelId="{D8CCB4DB-9AC9-4795-8277-FEFAB76DA012}" type="pres">
      <dgm:prSet presAssocID="{27892631-34F0-4F84-84AB-D0D113789BE9}" presName="compNode" presStyleCnt="0"/>
      <dgm:spPr/>
    </dgm:pt>
    <dgm:pt modelId="{135FF9FE-FFBD-4375-A48C-B9016AC364B7}" type="pres">
      <dgm:prSet presAssocID="{27892631-34F0-4F84-84AB-D0D113789BE9}" presName="bgRect" presStyleLbl="bgShp" presStyleIdx="1" presStyleCnt="6"/>
      <dgm:spPr/>
    </dgm:pt>
    <dgm:pt modelId="{18CF5F09-A54D-4A82-AA78-2B690AB5CA62}" type="pres">
      <dgm:prSet presAssocID="{27892631-34F0-4F84-84AB-D0D113789BE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0E8E13D-3741-4859-9153-9E5A8F358FE4}" type="pres">
      <dgm:prSet presAssocID="{27892631-34F0-4F84-84AB-D0D113789BE9}" presName="spaceRect" presStyleCnt="0"/>
      <dgm:spPr/>
    </dgm:pt>
    <dgm:pt modelId="{A0DED600-4F0A-4163-A447-D162A8D2E98A}" type="pres">
      <dgm:prSet presAssocID="{27892631-34F0-4F84-84AB-D0D113789BE9}" presName="parTx" presStyleLbl="revTx" presStyleIdx="1" presStyleCnt="6">
        <dgm:presLayoutVars>
          <dgm:chMax val="0"/>
          <dgm:chPref val="0"/>
        </dgm:presLayoutVars>
      </dgm:prSet>
      <dgm:spPr/>
    </dgm:pt>
    <dgm:pt modelId="{34912C00-4CCC-49CE-AD9C-5A384B74D830}" type="pres">
      <dgm:prSet presAssocID="{505633B4-CADF-4615-8085-9E59C7ADF61A}" presName="sibTrans" presStyleCnt="0"/>
      <dgm:spPr/>
    </dgm:pt>
    <dgm:pt modelId="{4627F485-753A-4EDF-BC81-B2AABDAFF310}" type="pres">
      <dgm:prSet presAssocID="{A3F0C308-BB43-4374-B2C1-8CA6A9D249DF}" presName="compNode" presStyleCnt="0"/>
      <dgm:spPr/>
    </dgm:pt>
    <dgm:pt modelId="{A8B2175C-82E1-48B7-AFBC-8A92AE012472}" type="pres">
      <dgm:prSet presAssocID="{A3F0C308-BB43-4374-B2C1-8CA6A9D249DF}" presName="bgRect" presStyleLbl="bgShp" presStyleIdx="2" presStyleCnt="6"/>
      <dgm:spPr/>
    </dgm:pt>
    <dgm:pt modelId="{04CDBAD0-007F-4F2D-A952-A892B427DD78}" type="pres">
      <dgm:prSet presAssocID="{A3F0C308-BB43-4374-B2C1-8CA6A9D249D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F149C4B-143E-4F17-BC8E-C44A66418609}" type="pres">
      <dgm:prSet presAssocID="{A3F0C308-BB43-4374-B2C1-8CA6A9D249DF}" presName="spaceRect" presStyleCnt="0"/>
      <dgm:spPr/>
    </dgm:pt>
    <dgm:pt modelId="{5F676648-1210-4CC7-827E-646F09606FE0}" type="pres">
      <dgm:prSet presAssocID="{A3F0C308-BB43-4374-B2C1-8CA6A9D249DF}" presName="parTx" presStyleLbl="revTx" presStyleIdx="2" presStyleCnt="6">
        <dgm:presLayoutVars>
          <dgm:chMax val="0"/>
          <dgm:chPref val="0"/>
        </dgm:presLayoutVars>
      </dgm:prSet>
      <dgm:spPr/>
    </dgm:pt>
    <dgm:pt modelId="{AA4F1CB8-DA7C-4693-8FE2-560127E2DB1A}" type="pres">
      <dgm:prSet presAssocID="{AF460E03-92E1-479E-89F4-55C97DE27452}" presName="sibTrans" presStyleCnt="0"/>
      <dgm:spPr/>
    </dgm:pt>
    <dgm:pt modelId="{3E44D2A9-D69D-4081-8605-A84892AE766F}" type="pres">
      <dgm:prSet presAssocID="{BE009086-0A17-49F0-A13C-506E8E3DF464}" presName="compNode" presStyleCnt="0"/>
      <dgm:spPr/>
    </dgm:pt>
    <dgm:pt modelId="{5D745B22-C4EA-496B-BD3B-40CFE08EDA93}" type="pres">
      <dgm:prSet presAssocID="{BE009086-0A17-49F0-A13C-506E8E3DF464}" presName="bgRect" presStyleLbl="bgShp" presStyleIdx="3" presStyleCnt="6"/>
      <dgm:spPr/>
    </dgm:pt>
    <dgm:pt modelId="{7F398370-A9FC-4052-831F-4068414FB479}" type="pres">
      <dgm:prSet presAssocID="{BE009086-0A17-49F0-A13C-506E8E3DF46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Improvement2"/>
        </a:ext>
      </dgm:extLst>
    </dgm:pt>
    <dgm:pt modelId="{7D0B92BE-2545-4C49-8846-DC952BFB85E9}" type="pres">
      <dgm:prSet presAssocID="{BE009086-0A17-49F0-A13C-506E8E3DF464}" presName="spaceRect" presStyleCnt="0"/>
      <dgm:spPr/>
    </dgm:pt>
    <dgm:pt modelId="{413F0BBF-B34F-4BBE-81A1-DE70BA3F42D2}" type="pres">
      <dgm:prSet presAssocID="{BE009086-0A17-49F0-A13C-506E8E3DF464}" presName="parTx" presStyleLbl="revTx" presStyleIdx="3" presStyleCnt="6">
        <dgm:presLayoutVars>
          <dgm:chMax val="0"/>
          <dgm:chPref val="0"/>
        </dgm:presLayoutVars>
      </dgm:prSet>
      <dgm:spPr/>
    </dgm:pt>
    <dgm:pt modelId="{8173F496-94D4-4930-BECB-BC6A732EC54B}" type="pres">
      <dgm:prSet presAssocID="{C6E1C52F-5968-4124-9610-E541F46F2E48}" presName="sibTrans" presStyleCnt="0"/>
      <dgm:spPr/>
    </dgm:pt>
    <dgm:pt modelId="{2E945A2E-7BFC-4D99-83EF-FBD0D853758C}" type="pres">
      <dgm:prSet presAssocID="{B4DB1CBD-266E-4CB8-8450-A912E94B9C65}" presName="compNode" presStyleCnt="0"/>
      <dgm:spPr/>
    </dgm:pt>
    <dgm:pt modelId="{6A3B1292-A1B7-4E89-8245-99BD7AE236F1}" type="pres">
      <dgm:prSet presAssocID="{B4DB1CBD-266E-4CB8-8450-A912E94B9C65}" presName="bgRect" presStyleLbl="bgShp" presStyleIdx="4" presStyleCnt="6"/>
      <dgm:spPr/>
    </dgm:pt>
    <dgm:pt modelId="{7E851CDB-AC3E-489E-892D-7C41D39C41EE}" type="pres">
      <dgm:prSet presAssocID="{B4DB1CBD-266E-4CB8-8450-A912E94B9C6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6D63573-9160-455A-8FFF-8BA0F100FE7A}" type="pres">
      <dgm:prSet presAssocID="{B4DB1CBD-266E-4CB8-8450-A912E94B9C65}" presName="spaceRect" presStyleCnt="0"/>
      <dgm:spPr/>
    </dgm:pt>
    <dgm:pt modelId="{0BF0EC1E-8C9F-464F-819D-E8E27E9C7F4F}" type="pres">
      <dgm:prSet presAssocID="{B4DB1CBD-266E-4CB8-8450-A912E94B9C65}" presName="parTx" presStyleLbl="revTx" presStyleIdx="4" presStyleCnt="6">
        <dgm:presLayoutVars>
          <dgm:chMax val="0"/>
          <dgm:chPref val="0"/>
        </dgm:presLayoutVars>
      </dgm:prSet>
      <dgm:spPr/>
    </dgm:pt>
    <dgm:pt modelId="{23617456-33CD-4A87-A1DE-9C4FF7A99DD1}" type="pres">
      <dgm:prSet presAssocID="{34FFF4C6-6524-46E6-B2CB-0B02C396C04D}" presName="sibTrans" presStyleCnt="0"/>
      <dgm:spPr/>
    </dgm:pt>
    <dgm:pt modelId="{EDFB25C0-44DF-4FF7-B106-CC1121A29712}" type="pres">
      <dgm:prSet presAssocID="{FF68512C-348A-41B5-9508-9489ACF9A461}" presName="compNode" presStyleCnt="0"/>
      <dgm:spPr/>
    </dgm:pt>
    <dgm:pt modelId="{3A613906-98AA-458B-A4B3-E48DE9F5D012}" type="pres">
      <dgm:prSet presAssocID="{FF68512C-348A-41B5-9508-9489ACF9A461}" presName="bgRect" presStyleLbl="bgShp" presStyleIdx="5" presStyleCnt="6"/>
      <dgm:spPr/>
    </dgm:pt>
    <dgm:pt modelId="{5779AFB4-BFE3-4F51-A73D-C63F3850A593}" type="pres">
      <dgm:prSet presAssocID="{FF68512C-348A-41B5-9508-9489ACF9A46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925554F-0EE2-426A-8FE2-10BEA8D35557}" type="pres">
      <dgm:prSet presAssocID="{FF68512C-348A-41B5-9508-9489ACF9A461}" presName="spaceRect" presStyleCnt="0"/>
      <dgm:spPr/>
    </dgm:pt>
    <dgm:pt modelId="{A9461885-5540-4C7C-91F5-63FFE5463E04}" type="pres">
      <dgm:prSet presAssocID="{FF68512C-348A-41B5-9508-9489ACF9A46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4342B0E-0CBC-474E-93EC-985635368F91}" srcId="{ECC6C58D-DC74-4583-B67C-DE60087ABDC3}" destId="{A3F0C308-BB43-4374-B2C1-8CA6A9D249DF}" srcOrd="2" destOrd="0" parTransId="{5A3E4277-FD69-4B43-95B5-FA90925E36FD}" sibTransId="{AF460E03-92E1-479E-89F4-55C97DE27452}"/>
    <dgm:cxn modelId="{5636DC11-079A-4C75-B0F1-3DB549CA21BD}" srcId="{ECC6C58D-DC74-4583-B67C-DE60087ABDC3}" destId="{734EE67D-2618-485F-B178-4AD644FCE848}" srcOrd="0" destOrd="0" parTransId="{B4A45341-2797-4E61-8EB3-C390DF2D931B}" sibTransId="{27AE356D-9A08-4FA2-9EFC-3DC4FC76D5BA}"/>
    <dgm:cxn modelId="{76F33545-E82D-4C21-AEE0-3BE62DC3D331}" srcId="{ECC6C58D-DC74-4583-B67C-DE60087ABDC3}" destId="{BE009086-0A17-49F0-A13C-506E8E3DF464}" srcOrd="3" destOrd="0" parTransId="{8B0A9042-9D28-4AA5-9B77-F222381CD0D7}" sibTransId="{C6E1C52F-5968-4124-9610-E541F46F2E48}"/>
    <dgm:cxn modelId="{FB404669-9FC9-48E2-B9F9-CE59386305C7}" type="presOf" srcId="{FF68512C-348A-41B5-9508-9489ACF9A461}" destId="{A9461885-5540-4C7C-91F5-63FFE5463E04}" srcOrd="0" destOrd="0" presId="urn:microsoft.com/office/officeart/2018/2/layout/IconVerticalSolidList"/>
    <dgm:cxn modelId="{692A8169-522B-4BEC-8F4F-9578EC1D37FE}" type="presOf" srcId="{B4DB1CBD-266E-4CB8-8450-A912E94B9C65}" destId="{0BF0EC1E-8C9F-464F-819D-E8E27E9C7F4F}" srcOrd="0" destOrd="0" presId="urn:microsoft.com/office/officeart/2018/2/layout/IconVerticalSolidList"/>
    <dgm:cxn modelId="{4131064C-30C5-4022-86E0-6C06CD0F3E59}" srcId="{ECC6C58D-DC74-4583-B67C-DE60087ABDC3}" destId="{FF68512C-348A-41B5-9508-9489ACF9A461}" srcOrd="5" destOrd="0" parTransId="{A9431FBA-F0A9-4C46-B07A-F0FC145DB6F1}" sibTransId="{9B3C4150-A265-4EC2-ADF0-B095F9850E2C}"/>
    <dgm:cxn modelId="{B0099D76-DDBB-497E-B2FF-08B3620AFB9B}" srcId="{ECC6C58D-DC74-4583-B67C-DE60087ABDC3}" destId="{27892631-34F0-4F84-84AB-D0D113789BE9}" srcOrd="1" destOrd="0" parTransId="{2F4C82C7-0206-4628-A01B-33E38055FBC6}" sibTransId="{505633B4-CADF-4615-8085-9E59C7ADF61A}"/>
    <dgm:cxn modelId="{18E96C83-F9ED-4FAC-A16F-2998A0CE6787}" srcId="{ECC6C58D-DC74-4583-B67C-DE60087ABDC3}" destId="{B4DB1CBD-266E-4CB8-8450-A912E94B9C65}" srcOrd="4" destOrd="0" parTransId="{0BAE202F-C093-4C3E-8467-DB3920AF9BF3}" sibTransId="{34FFF4C6-6524-46E6-B2CB-0B02C396C04D}"/>
    <dgm:cxn modelId="{0AC18790-E9F3-4544-8C4F-31E72E80BBDD}" type="presOf" srcId="{BE009086-0A17-49F0-A13C-506E8E3DF464}" destId="{413F0BBF-B34F-4BBE-81A1-DE70BA3F42D2}" srcOrd="0" destOrd="0" presId="urn:microsoft.com/office/officeart/2018/2/layout/IconVerticalSolidList"/>
    <dgm:cxn modelId="{4B2B7FB4-C120-4A30-8C78-6368D81C687F}" type="presOf" srcId="{734EE67D-2618-485F-B178-4AD644FCE848}" destId="{C199E423-B5B2-46B7-B2BC-6242C10321AD}" srcOrd="0" destOrd="0" presId="urn:microsoft.com/office/officeart/2018/2/layout/IconVerticalSolidList"/>
    <dgm:cxn modelId="{C00FCED0-4470-4F8F-A66F-A28D73D18DF7}" type="presOf" srcId="{ECC6C58D-DC74-4583-B67C-DE60087ABDC3}" destId="{2EC9B3DD-674A-4DB4-97D5-8FD2E9364D6E}" srcOrd="0" destOrd="0" presId="urn:microsoft.com/office/officeart/2018/2/layout/IconVerticalSolidList"/>
    <dgm:cxn modelId="{3CA323DD-C74D-4156-BDD5-431A9F6D9791}" type="presOf" srcId="{27892631-34F0-4F84-84AB-D0D113789BE9}" destId="{A0DED600-4F0A-4163-A447-D162A8D2E98A}" srcOrd="0" destOrd="0" presId="urn:microsoft.com/office/officeart/2018/2/layout/IconVerticalSolidList"/>
    <dgm:cxn modelId="{8A70D4DF-2631-48BE-8E52-C4456CF37A05}" type="presOf" srcId="{A3F0C308-BB43-4374-B2C1-8CA6A9D249DF}" destId="{5F676648-1210-4CC7-827E-646F09606FE0}" srcOrd="0" destOrd="0" presId="urn:microsoft.com/office/officeart/2018/2/layout/IconVerticalSolidList"/>
    <dgm:cxn modelId="{3B382C19-A647-4ECB-A4F3-FEF48BECACC3}" type="presParOf" srcId="{2EC9B3DD-674A-4DB4-97D5-8FD2E9364D6E}" destId="{529331DF-100F-44AB-88B6-39A1F9E79E18}" srcOrd="0" destOrd="0" presId="urn:microsoft.com/office/officeart/2018/2/layout/IconVerticalSolidList"/>
    <dgm:cxn modelId="{A7A2BE01-0F81-401F-8315-D5E7D7A65CD1}" type="presParOf" srcId="{529331DF-100F-44AB-88B6-39A1F9E79E18}" destId="{D701C7DC-B45F-4C76-92D4-B5C02EA243FE}" srcOrd="0" destOrd="0" presId="urn:microsoft.com/office/officeart/2018/2/layout/IconVerticalSolidList"/>
    <dgm:cxn modelId="{D8856BAD-1DA2-4334-8D48-4EDC3EFB51B1}" type="presParOf" srcId="{529331DF-100F-44AB-88B6-39A1F9E79E18}" destId="{95FBD767-5C8F-450A-8112-3885B8206839}" srcOrd="1" destOrd="0" presId="urn:microsoft.com/office/officeart/2018/2/layout/IconVerticalSolidList"/>
    <dgm:cxn modelId="{36C02C06-8ABE-4579-B5FD-55F2F1AE8AC1}" type="presParOf" srcId="{529331DF-100F-44AB-88B6-39A1F9E79E18}" destId="{3CBE0CE6-87E2-49DF-9CE2-87E2234DB8A6}" srcOrd="2" destOrd="0" presId="urn:microsoft.com/office/officeart/2018/2/layout/IconVerticalSolidList"/>
    <dgm:cxn modelId="{59DC233D-2A0D-42E9-9F6C-9055068B1D03}" type="presParOf" srcId="{529331DF-100F-44AB-88B6-39A1F9E79E18}" destId="{C199E423-B5B2-46B7-B2BC-6242C10321AD}" srcOrd="3" destOrd="0" presId="urn:microsoft.com/office/officeart/2018/2/layout/IconVerticalSolidList"/>
    <dgm:cxn modelId="{2ED8B672-BE70-45DC-BB7C-72167C80C08A}" type="presParOf" srcId="{2EC9B3DD-674A-4DB4-97D5-8FD2E9364D6E}" destId="{58244D8C-1600-45E9-B4B1-46BD56895D09}" srcOrd="1" destOrd="0" presId="urn:microsoft.com/office/officeart/2018/2/layout/IconVerticalSolidList"/>
    <dgm:cxn modelId="{8F70D38B-58F5-4515-A4F3-011305EB2CA2}" type="presParOf" srcId="{2EC9B3DD-674A-4DB4-97D5-8FD2E9364D6E}" destId="{D8CCB4DB-9AC9-4795-8277-FEFAB76DA012}" srcOrd="2" destOrd="0" presId="urn:microsoft.com/office/officeart/2018/2/layout/IconVerticalSolidList"/>
    <dgm:cxn modelId="{75390475-E316-4DEE-AC65-3A1A3529FF1F}" type="presParOf" srcId="{D8CCB4DB-9AC9-4795-8277-FEFAB76DA012}" destId="{135FF9FE-FFBD-4375-A48C-B9016AC364B7}" srcOrd="0" destOrd="0" presId="urn:microsoft.com/office/officeart/2018/2/layout/IconVerticalSolidList"/>
    <dgm:cxn modelId="{FD6C148C-DB5F-47BC-84A3-04D889A9E336}" type="presParOf" srcId="{D8CCB4DB-9AC9-4795-8277-FEFAB76DA012}" destId="{18CF5F09-A54D-4A82-AA78-2B690AB5CA62}" srcOrd="1" destOrd="0" presId="urn:microsoft.com/office/officeart/2018/2/layout/IconVerticalSolidList"/>
    <dgm:cxn modelId="{C8A83334-BAF1-4431-8B11-CC1B399D46C7}" type="presParOf" srcId="{D8CCB4DB-9AC9-4795-8277-FEFAB76DA012}" destId="{30E8E13D-3741-4859-9153-9E5A8F358FE4}" srcOrd="2" destOrd="0" presId="urn:microsoft.com/office/officeart/2018/2/layout/IconVerticalSolidList"/>
    <dgm:cxn modelId="{833D37C5-63DE-418F-ABF7-D4B715BDC1FD}" type="presParOf" srcId="{D8CCB4DB-9AC9-4795-8277-FEFAB76DA012}" destId="{A0DED600-4F0A-4163-A447-D162A8D2E98A}" srcOrd="3" destOrd="0" presId="urn:microsoft.com/office/officeart/2018/2/layout/IconVerticalSolidList"/>
    <dgm:cxn modelId="{75814608-D888-4F8E-BB2A-93EC1F79380F}" type="presParOf" srcId="{2EC9B3DD-674A-4DB4-97D5-8FD2E9364D6E}" destId="{34912C00-4CCC-49CE-AD9C-5A384B74D830}" srcOrd="3" destOrd="0" presId="urn:microsoft.com/office/officeart/2018/2/layout/IconVerticalSolidList"/>
    <dgm:cxn modelId="{54FB8C69-252A-4C9D-A9D3-A5CB3EBAF503}" type="presParOf" srcId="{2EC9B3DD-674A-4DB4-97D5-8FD2E9364D6E}" destId="{4627F485-753A-4EDF-BC81-B2AABDAFF310}" srcOrd="4" destOrd="0" presId="urn:microsoft.com/office/officeart/2018/2/layout/IconVerticalSolidList"/>
    <dgm:cxn modelId="{981EFAC4-9615-4D5C-A7D6-71557953D0FA}" type="presParOf" srcId="{4627F485-753A-4EDF-BC81-B2AABDAFF310}" destId="{A8B2175C-82E1-48B7-AFBC-8A92AE012472}" srcOrd="0" destOrd="0" presId="urn:microsoft.com/office/officeart/2018/2/layout/IconVerticalSolidList"/>
    <dgm:cxn modelId="{162E922E-685F-43DE-BB51-CCAB3E89DDF0}" type="presParOf" srcId="{4627F485-753A-4EDF-BC81-B2AABDAFF310}" destId="{04CDBAD0-007F-4F2D-A952-A892B427DD78}" srcOrd="1" destOrd="0" presId="urn:microsoft.com/office/officeart/2018/2/layout/IconVerticalSolidList"/>
    <dgm:cxn modelId="{5496E064-29DB-4222-9148-9B90FB44D456}" type="presParOf" srcId="{4627F485-753A-4EDF-BC81-B2AABDAFF310}" destId="{EF149C4B-143E-4F17-BC8E-C44A66418609}" srcOrd="2" destOrd="0" presId="urn:microsoft.com/office/officeart/2018/2/layout/IconVerticalSolidList"/>
    <dgm:cxn modelId="{4BB0113B-029C-42AC-8709-EF80BC518479}" type="presParOf" srcId="{4627F485-753A-4EDF-BC81-B2AABDAFF310}" destId="{5F676648-1210-4CC7-827E-646F09606FE0}" srcOrd="3" destOrd="0" presId="urn:microsoft.com/office/officeart/2018/2/layout/IconVerticalSolidList"/>
    <dgm:cxn modelId="{CB761699-0126-44E9-8CE2-4D5B296F8C06}" type="presParOf" srcId="{2EC9B3DD-674A-4DB4-97D5-8FD2E9364D6E}" destId="{AA4F1CB8-DA7C-4693-8FE2-560127E2DB1A}" srcOrd="5" destOrd="0" presId="urn:microsoft.com/office/officeart/2018/2/layout/IconVerticalSolidList"/>
    <dgm:cxn modelId="{A9057D1F-1CDD-4F01-B977-255E846A19F6}" type="presParOf" srcId="{2EC9B3DD-674A-4DB4-97D5-8FD2E9364D6E}" destId="{3E44D2A9-D69D-4081-8605-A84892AE766F}" srcOrd="6" destOrd="0" presId="urn:microsoft.com/office/officeart/2018/2/layout/IconVerticalSolidList"/>
    <dgm:cxn modelId="{9B716982-A9D6-42E3-B0B1-DD55FABDECA9}" type="presParOf" srcId="{3E44D2A9-D69D-4081-8605-A84892AE766F}" destId="{5D745B22-C4EA-496B-BD3B-40CFE08EDA93}" srcOrd="0" destOrd="0" presId="urn:microsoft.com/office/officeart/2018/2/layout/IconVerticalSolidList"/>
    <dgm:cxn modelId="{FF9013BF-7D92-42E6-A28D-ABEF6010D3ED}" type="presParOf" srcId="{3E44D2A9-D69D-4081-8605-A84892AE766F}" destId="{7F398370-A9FC-4052-831F-4068414FB479}" srcOrd="1" destOrd="0" presId="urn:microsoft.com/office/officeart/2018/2/layout/IconVerticalSolidList"/>
    <dgm:cxn modelId="{0050F1A3-026C-4F51-8E7C-FC60E58B3232}" type="presParOf" srcId="{3E44D2A9-D69D-4081-8605-A84892AE766F}" destId="{7D0B92BE-2545-4C49-8846-DC952BFB85E9}" srcOrd="2" destOrd="0" presId="urn:microsoft.com/office/officeart/2018/2/layout/IconVerticalSolidList"/>
    <dgm:cxn modelId="{F1DC1308-C0E0-40FF-B943-06F42F13CF1A}" type="presParOf" srcId="{3E44D2A9-D69D-4081-8605-A84892AE766F}" destId="{413F0BBF-B34F-4BBE-81A1-DE70BA3F42D2}" srcOrd="3" destOrd="0" presId="urn:microsoft.com/office/officeart/2018/2/layout/IconVerticalSolidList"/>
    <dgm:cxn modelId="{17FAF028-A3FC-4088-809B-6A600AC155CA}" type="presParOf" srcId="{2EC9B3DD-674A-4DB4-97D5-8FD2E9364D6E}" destId="{8173F496-94D4-4930-BECB-BC6A732EC54B}" srcOrd="7" destOrd="0" presId="urn:microsoft.com/office/officeart/2018/2/layout/IconVerticalSolidList"/>
    <dgm:cxn modelId="{58C1CC6A-2B92-44B0-B99F-347EC6B028A7}" type="presParOf" srcId="{2EC9B3DD-674A-4DB4-97D5-8FD2E9364D6E}" destId="{2E945A2E-7BFC-4D99-83EF-FBD0D853758C}" srcOrd="8" destOrd="0" presId="urn:microsoft.com/office/officeart/2018/2/layout/IconVerticalSolidList"/>
    <dgm:cxn modelId="{D6E9F6CB-A9AD-4AE6-A19F-30BF318798FB}" type="presParOf" srcId="{2E945A2E-7BFC-4D99-83EF-FBD0D853758C}" destId="{6A3B1292-A1B7-4E89-8245-99BD7AE236F1}" srcOrd="0" destOrd="0" presId="urn:microsoft.com/office/officeart/2018/2/layout/IconVerticalSolidList"/>
    <dgm:cxn modelId="{56F7FD0B-4F07-431E-9ACC-A1E6569F62AA}" type="presParOf" srcId="{2E945A2E-7BFC-4D99-83EF-FBD0D853758C}" destId="{7E851CDB-AC3E-489E-892D-7C41D39C41EE}" srcOrd="1" destOrd="0" presId="urn:microsoft.com/office/officeart/2018/2/layout/IconVerticalSolidList"/>
    <dgm:cxn modelId="{39CAA8E1-87D8-4CEE-A173-560B876B11A8}" type="presParOf" srcId="{2E945A2E-7BFC-4D99-83EF-FBD0D853758C}" destId="{46D63573-9160-455A-8FFF-8BA0F100FE7A}" srcOrd="2" destOrd="0" presId="urn:microsoft.com/office/officeart/2018/2/layout/IconVerticalSolidList"/>
    <dgm:cxn modelId="{BE85701A-A0D2-441A-8371-AAC0AE962351}" type="presParOf" srcId="{2E945A2E-7BFC-4D99-83EF-FBD0D853758C}" destId="{0BF0EC1E-8C9F-464F-819D-E8E27E9C7F4F}" srcOrd="3" destOrd="0" presId="urn:microsoft.com/office/officeart/2018/2/layout/IconVerticalSolidList"/>
    <dgm:cxn modelId="{1219492F-5DAD-4D27-8B35-C8932F6A111B}" type="presParOf" srcId="{2EC9B3DD-674A-4DB4-97D5-8FD2E9364D6E}" destId="{23617456-33CD-4A87-A1DE-9C4FF7A99DD1}" srcOrd="9" destOrd="0" presId="urn:microsoft.com/office/officeart/2018/2/layout/IconVerticalSolidList"/>
    <dgm:cxn modelId="{550A697B-645E-429E-896D-74C6E266202E}" type="presParOf" srcId="{2EC9B3DD-674A-4DB4-97D5-8FD2E9364D6E}" destId="{EDFB25C0-44DF-4FF7-B106-CC1121A29712}" srcOrd="10" destOrd="0" presId="urn:microsoft.com/office/officeart/2018/2/layout/IconVerticalSolidList"/>
    <dgm:cxn modelId="{58C237EF-8A86-4EDA-8644-BE07E1A96ED0}" type="presParOf" srcId="{EDFB25C0-44DF-4FF7-B106-CC1121A29712}" destId="{3A613906-98AA-458B-A4B3-E48DE9F5D012}" srcOrd="0" destOrd="0" presId="urn:microsoft.com/office/officeart/2018/2/layout/IconVerticalSolidList"/>
    <dgm:cxn modelId="{3C9025EB-36A7-4EAB-81DF-C86E0B395E23}" type="presParOf" srcId="{EDFB25C0-44DF-4FF7-B106-CC1121A29712}" destId="{5779AFB4-BFE3-4F51-A73D-C63F3850A593}" srcOrd="1" destOrd="0" presId="urn:microsoft.com/office/officeart/2018/2/layout/IconVerticalSolidList"/>
    <dgm:cxn modelId="{255E660E-AE3A-49E0-9736-E5AF7DBD9CE2}" type="presParOf" srcId="{EDFB25C0-44DF-4FF7-B106-CC1121A29712}" destId="{2925554F-0EE2-426A-8FE2-10BEA8D35557}" srcOrd="2" destOrd="0" presId="urn:microsoft.com/office/officeart/2018/2/layout/IconVerticalSolidList"/>
    <dgm:cxn modelId="{C191E90B-4F84-4EA0-A66B-1E940BA542EC}" type="presParOf" srcId="{EDFB25C0-44DF-4FF7-B106-CC1121A29712}" destId="{A9461885-5540-4C7C-91F5-63FFE5463E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DFEB39-C85D-4BED-B92C-A1AEC9881F3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D822FD8-930A-447E-8CFD-58BC77928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</a:t>
          </a:r>
          <a:r>
            <a:rPr lang="en-US" dirty="0" err="1"/>
            <a:t>whitebox</a:t>
          </a:r>
          <a:r>
            <a:rPr lang="en-US" dirty="0"/>
            <a:t> versions of Deep Neural Networks</a:t>
          </a:r>
        </a:p>
      </dgm:t>
    </dgm:pt>
    <dgm:pt modelId="{B9A3FF2B-FA38-4AEF-AF89-D0B86BC410A8}" type="parTrans" cxnId="{7B67D92E-D867-416E-9691-922F8FD8C748}">
      <dgm:prSet/>
      <dgm:spPr/>
      <dgm:t>
        <a:bodyPr/>
        <a:lstStyle/>
        <a:p>
          <a:endParaRPr lang="en-US"/>
        </a:p>
      </dgm:t>
    </dgm:pt>
    <dgm:pt modelId="{44379C29-6849-487D-AAB4-AC3502ABA1D6}" type="sibTrans" cxnId="{7B67D92E-D867-416E-9691-922F8FD8C748}">
      <dgm:prSet/>
      <dgm:spPr/>
      <dgm:t>
        <a:bodyPr/>
        <a:lstStyle/>
        <a:p>
          <a:endParaRPr lang="en-US"/>
        </a:p>
      </dgm:t>
    </dgm:pt>
    <dgm:pt modelId="{03A2ED5E-4310-4F26-84FC-D95ACA56D7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Represent </a:t>
          </a:r>
          <a:r>
            <a:rPr lang="en-IN" dirty="0"/>
            <a:t>deep hierarchical structures of the world in a human comprehensible format</a:t>
          </a:r>
          <a:endParaRPr lang="en-US" dirty="0"/>
        </a:p>
      </dgm:t>
    </dgm:pt>
    <dgm:pt modelId="{39954DB5-280A-4A38-8675-EEC9DB06C502}" type="parTrans" cxnId="{2FE1A56F-64AA-459E-895B-B876688EDE6E}">
      <dgm:prSet/>
      <dgm:spPr/>
      <dgm:t>
        <a:bodyPr/>
        <a:lstStyle/>
        <a:p>
          <a:endParaRPr lang="en-US"/>
        </a:p>
      </dgm:t>
    </dgm:pt>
    <dgm:pt modelId="{967785DE-5315-487D-82BF-D67AC4019BF8}" type="sibTrans" cxnId="{2FE1A56F-64AA-459E-895B-B876688EDE6E}">
      <dgm:prSet/>
      <dgm:spPr/>
      <dgm:t>
        <a:bodyPr/>
        <a:lstStyle/>
        <a:p>
          <a:endParaRPr lang="en-US"/>
        </a:p>
      </dgm:t>
    </dgm:pt>
    <dgm:pt modelId="{68EA3DFE-7798-4122-AC88-2C358BFB5E2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Automatically learn knowledge representations from fuzzy and unstructured data</a:t>
          </a:r>
          <a:endParaRPr lang="en-US"/>
        </a:p>
      </dgm:t>
    </dgm:pt>
    <dgm:pt modelId="{A1CB9678-516A-45BB-91E4-27D4EDD0721A}" type="parTrans" cxnId="{0A43DE0D-5099-480C-8185-693FF60466C3}">
      <dgm:prSet/>
      <dgm:spPr/>
      <dgm:t>
        <a:bodyPr/>
        <a:lstStyle/>
        <a:p>
          <a:endParaRPr lang="en-US"/>
        </a:p>
      </dgm:t>
    </dgm:pt>
    <dgm:pt modelId="{AF280B9E-9650-4485-99DE-8BAA045E436B}" type="sibTrans" cxnId="{0A43DE0D-5099-480C-8185-693FF60466C3}">
      <dgm:prSet/>
      <dgm:spPr/>
      <dgm:t>
        <a:bodyPr/>
        <a:lstStyle/>
        <a:p>
          <a:endParaRPr lang="en-US"/>
        </a:p>
      </dgm:t>
    </dgm:pt>
    <dgm:pt modelId="{F441DCED-2968-4B05-94F1-9907F48F44C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Singularities isolate symbols and naturally create symbol dictionary </a:t>
          </a:r>
          <a:endParaRPr lang="en-US"/>
        </a:p>
      </dgm:t>
    </dgm:pt>
    <dgm:pt modelId="{D5E0C963-8B00-46D8-AB95-4C196A4DEE69}" type="parTrans" cxnId="{6BAA3D87-3B45-4E84-911F-558023892AD2}">
      <dgm:prSet/>
      <dgm:spPr/>
      <dgm:t>
        <a:bodyPr/>
        <a:lstStyle/>
        <a:p>
          <a:endParaRPr lang="en-US"/>
        </a:p>
      </dgm:t>
    </dgm:pt>
    <dgm:pt modelId="{3E0152FE-C535-4D91-AAA0-8D698E1E85BB}" type="sibTrans" cxnId="{6BAA3D87-3B45-4E84-911F-558023892AD2}">
      <dgm:prSet/>
      <dgm:spPr/>
      <dgm:t>
        <a:bodyPr/>
        <a:lstStyle/>
        <a:p>
          <a:endParaRPr lang="en-US"/>
        </a:p>
      </dgm:t>
    </dgm:pt>
    <dgm:pt modelId="{91562F3A-9585-4EDF-BC75-CBD9E819EE05}" type="pres">
      <dgm:prSet presAssocID="{B7DFEB39-C85D-4BED-B92C-A1AEC9881F3A}" presName="root" presStyleCnt="0">
        <dgm:presLayoutVars>
          <dgm:dir/>
          <dgm:resizeHandles val="exact"/>
        </dgm:presLayoutVars>
      </dgm:prSet>
      <dgm:spPr/>
    </dgm:pt>
    <dgm:pt modelId="{94B32449-D960-4301-9CE0-E982C0FF62EE}" type="pres">
      <dgm:prSet presAssocID="{9D822FD8-930A-447E-8CFD-58BC77928A66}" presName="compNode" presStyleCnt="0"/>
      <dgm:spPr/>
    </dgm:pt>
    <dgm:pt modelId="{8B5E51BD-8BDD-467B-BC04-2FFDA643922B}" type="pres">
      <dgm:prSet presAssocID="{9D822FD8-930A-447E-8CFD-58BC77928A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3E99B2F-E38F-436C-87CF-0AAED9D15FB1}" type="pres">
      <dgm:prSet presAssocID="{9D822FD8-930A-447E-8CFD-58BC77928A66}" presName="spaceRect" presStyleCnt="0"/>
      <dgm:spPr/>
    </dgm:pt>
    <dgm:pt modelId="{A390139F-B0A6-4622-AFF3-141AE95C08F6}" type="pres">
      <dgm:prSet presAssocID="{9D822FD8-930A-447E-8CFD-58BC77928A66}" presName="textRect" presStyleLbl="revTx" presStyleIdx="0" presStyleCnt="4">
        <dgm:presLayoutVars>
          <dgm:chMax val="1"/>
          <dgm:chPref val="1"/>
        </dgm:presLayoutVars>
      </dgm:prSet>
      <dgm:spPr/>
    </dgm:pt>
    <dgm:pt modelId="{9B331F42-0FA7-4151-A77E-8F3AAA728B5F}" type="pres">
      <dgm:prSet presAssocID="{44379C29-6849-487D-AAB4-AC3502ABA1D6}" presName="sibTrans" presStyleCnt="0"/>
      <dgm:spPr/>
    </dgm:pt>
    <dgm:pt modelId="{1D3F39D9-F69E-41FD-B991-377D2E9A2F2E}" type="pres">
      <dgm:prSet presAssocID="{03A2ED5E-4310-4F26-84FC-D95ACA56D772}" presName="compNode" presStyleCnt="0"/>
      <dgm:spPr/>
    </dgm:pt>
    <dgm:pt modelId="{3F57E785-EAE9-434D-A224-2FB10B4D03A8}" type="pres">
      <dgm:prSet presAssocID="{03A2ED5E-4310-4F26-84FC-D95ACA56D7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3D2EF26-06A7-42BF-AA82-487400055258}" type="pres">
      <dgm:prSet presAssocID="{03A2ED5E-4310-4F26-84FC-D95ACA56D772}" presName="spaceRect" presStyleCnt="0"/>
      <dgm:spPr/>
    </dgm:pt>
    <dgm:pt modelId="{FA61FAFD-2E25-4DCA-83F3-D9CF4EA687A4}" type="pres">
      <dgm:prSet presAssocID="{03A2ED5E-4310-4F26-84FC-D95ACA56D772}" presName="textRect" presStyleLbl="revTx" presStyleIdx="1" presStyleCnt="4">
        <dgm:presLayoutVars>
          <dgm:chMax val="1"/>
          <dgm:chPref val="1"/>
        </dgm:presLayoutVars>
      </dgm:prSet>
      <dgm:spPr/>
    </dgm:pt>
    <dgm:pt modelId="{6AF9ADE8-AD54-4442-A8EC-E2616D491F8E}" type="pres">
      <dgm:prSet presAssocID="{967785DE-5315-487D-82BF-D67AC4019BF8}" presName="sibTrans" presStyleCnt="0"/>
      <dgm:spPr/>
    </dgm:pt>
    <dgm:pt modelId="{540E42CC-217B-48BD-966F-6EA8568339C2}" type="pres">
      <dgm:prSet presAssocID="{68EA3DFE-7798-4122-AC88-2C358BFB5E26}" presName="compNode" presStyleCnt="0"/>
      <dgm:spPr/>
    </dgm:pt>
    <dgm:pt modelId="{4400E72E-732A-426E-B857-416C667405FF}" type="pres">
      <dgm:prSet presAssocID="{68EA3DFE-7798-4122-AC88-2C358BFB5E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026EFB-ECC9-4422-B323-E7BDBFA9D77A}" type="pres">
      <dgm:prSet presAssocID="{68EA3DFE-7798-4122-AC88-2C358BFB5E26}" presName="spaceRect" presStyleCnt="0"/>
      <dgm:spPr/>
    </dgm:pt>
    <dgm:pt modelId="{01C068A7-F6F3-4EC7-B9B8-1E71BC6F7453}" type="pres">
      <dgm:prSet presAssocID="{68EA3DFE-7798-4122-AC88-2C358BFB5E26}" presName="textRect" presStyleLbl="revTx" presStyleIdx="2" presStyleCnt="4">
        <dgm:presLayoutVars>
          <dgm:chMax val="1"/>
          <dgm:chPref val="1"/>
        </dgm:presLayoutVars>
      </dgm:prSet>
      <dgm:spPr/>
    </dgm:pt>
    <dgm:pt modelId="{B1FBB55A-5247-4688-AF62-0F5B084B82FB}" type="pres">
      <dgm:prSet presAssocID="{AF280B9E-9650-4485-99DE-8BAA045E436B}" presName="sibTrans" presStyleCnt="0"/>
      <dgm:spPr/>
    </dgm:pt>
    <dgm:pt modelId="{931B96D4-1CA7-4AEE-85D1-C2C88A10E579}" type="pres">
      <dgm:prSet presAssocID="{F441DCED-2968-4B05-94F1-9907F48F44CC}" presName="compNode" presStyleCnt="0"/>
      <dgm:spPr/>
    </dgm:pt>
    <dgm:pt modelId="{391EC1EE-0BA0-4415-A1B7-7F814B65C262}" type="pres">
      <dgm:prSet presAssocID="{F441DCED-2968-4B05-94F1-9907F48F44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1661E9C2-9941-4C81-B233-D6A99D7A54FA}" type="pres">
      <dgm:prSet presAssocID="{F441DCED-2968-4B05-94F1-9907F48F44CC}" presName="spaceRect" presStyleCnt="0"/>
      <dgm:spPr/>
    </dgm:pt>
    <dgm:pt modelId="{DFA662F1-EB36-4EA9-8BF8-DA912BD3F809}" type="pres">
      <dgm:prSet presAssocID="{F441DCED-2968-4B05-94F1-9907F48F44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43DE0D-5099-480C-8185-693FF60466C3}" srcId="{B7DFEB39-C85D-4BED-B92C-A1AEC9881F3A}" destId="{68EA3DFE-7798-4122-AC88-2C358BFB5E26}" srcOrd="2" destOrd="0" parTransId="{A1CB9678-516A-45BB-91E4-27D4EDD0721A}" sibTransId="{AF280B9E-9650-4485-99DE-8BAA045E436B}"/>
    <dgm:cxn modelId="{85C4BE28-13F2-4E8B-BFE0-51F35B3BDAA8}" type="presOf" srcId="{B7DFEB39-C85D-4BED-B92C-A1AEC9881F3A}" destId="{91562F3A-9585-4EDF-BC75-CBD9E819EE05}" srcOrd="0" destOrd="0" presId="urn:microsoft.com/office/officeart/2018/2/layout/IconLabelList"/>
    <dgm:cxn modelId="{7B67D92E-D867-416E-9691-922F8FD8C748}" srcId="{B7DFEB39-C85D-4BED-B92C-A1AEC9881F3A}" destId="{9D822FD8-930A-447E-8CFD-58BC77928A66}" srcOrd="0" destOrd="0" parTransId="{B9A3FF2B-FA38-4AEF-AF89-D0B86BC410A8}" sibTransId="{44379C29-6849-487D-AAB4-AC3502ABA1D6}"/>
    <dgm:cxn modelId="{847C4732-D710-45EC-940F-3277EEF7DEEA}" type="presOf" srcId="{F441DCED-2968-4B05-94F1-9907F48F44CC}" destId="{DFA662F1-EB36-4EA9-8BF8-DA912BD3F809}" srcOrd="0" destOrd="0" presId="urn:microsoft.com/office/officeart/2018/2/layout/IconLabelList"/>
    <dgm:cxn modelId="{47A6623F-5B24-4CFB-AF9A-5E7B433F3243}" type="presOf" srcId="{9D822FD8-930A-447E-8CFD-58BC77928A66}" destId="{A390139F-B0A6-4622-AFF3-141AE95C08F6}" srcOrd="0" destOrd="0" presId="urn:microsoft.com/office/officeart/2018/2/layout/IconLabelList"/>
    <dgm:cxn modelId="{2FE1A56F-64AA-459E-895B-B876688EDE6E}" srcId="{B7DFEB39-C85D-4BED-B92C-A1AEC9881F3A}" destId="{03A2ED5E-4310-4F26-84FC-D95ACA56D772}" srcOrd="1" destOrd="0" parTransId="{39954DB5-280A-4A38-8675-EEC9DB06C502}" sibTransId="{967785DE-5315-487D-82BF-D67AC4019BF8}"/>
    <dgm:cxn modelId="{A610B273-481E-4BD4-8E7C-A227E75F0521}" type="presOf" srcId="{03A2ED5E-4310-4F26-84FC-D95ACA56D772}" destId="{FA61FAFD-2E25-4DCA-83F3-D9CF4EA687A4}" srcOrd="0" destOrd="0" presId="urn:microsoft.com/office/officeart/2018/2/layout/IconLabelList"/>
    <dgm:cxn modelId="{AFC62D5A-A82A-45AA-B422-E313D5B56D8D}" type="presOf" srcId="{68EA3DFE-7798-4122-AC88-2C358BFB5E26}" destId="{01C068A7-F6F3-4EC7-B9B8-1E71BC6F7453}" srcOrd="0" destOrd="0" presId="urn:microsoft.com/office/officeart/2018/2/layout/IconLabelList"/>
    <dgm:cxn modelId="{6BAA3D87-3B45-4E84-911F-558023892AD2}" srcId="{B7DFEB39-C85D-4BED-B92C-A1AEC9881F3A}" destId="{F441DCED-2968-4B05-94F1-9907F48F44CC}" srcOrd="3" destOrd="0" parTransId="{D5E0C963-8B00-46D8-AB95-4C196A4DEE69}" sibTransId="{3E0152FE-C535-4D91-AAA0-8D698E1E85BB}"/>
    <dgm:cxn modelId="{E345D752-C528-4404-B8B9-A7354558D3BE}" type="presParOf" srcId="{91562F3A-9585-4EDF-BC75-CBD9E819EE05}" destId="{94B32449-D960-4301-9CE0-E982C0FF62EE}" srcOrd="0" destOrd="0" presId="urn:microsoft.com/office/officeart/2018/2/layout/IconLabelList"/>
    <dgm:cxn modelId="{A4EE5BB3-69B5-4120-82A2-8252F721D9BB}" type="presParOf" srcId="{94B32449-D960-4301-9CE0-E982C0FF62EE}" destId="{8B5E51BD-8BDD-467B-BC04-2FFDA643922B}" srcOrd="0" destOrd="0" presId="urn:microsoft.com/office/officeart/2018/2/layout/IconLabelList"/>
    <dgm:cxn modelId="{2981DDAC-056D-4ED1-AE68-6B28B3FB061C}" type="presParOf" srcId="{94B32449-D960-4301-9CE0-E982C0FF62EE}" destId="{63E99B2F-E38F-436C-87CF-0AAED9D15FB1}" srcOrd="1" destOrd="0" presId="urn:microsoft.com/office/officeart/2018/2/layout/IconLabelList"/>
    <dgm:cxn modelId="{F1E74080-2361-4436-9FDF-0BF4595E4973}" type="presParOf" srcId="{94B32449-D960-4301-9CE0-E982C0FF62EE}" destId="{A390139F-B0A6-4622-AFF3-141AE95C08F6}" srcOrd="2" destOrd="0" presId="urn:microsoft.com/office/officeart/2018/2/layout/IconLabelList"/>
    <dgm:cxn modelId="{2AD93928-DF6B-4E36-A346-31AF3857C852}" type="presParOf" srcId="{91562F3A-9585-4EDF-BC75-CBD9E819EE05}" destId="{9B331F42-0FA7-4151-A77E-8F3AAA728B5F}" srcOrd="1" destOrd="0" presId="urn:microsoft.com/office/officeart/2018/2/layout/IconLabelList"/>
    <dgm:cxn modelId="{1B3F94B5-952C-4350-81F5-58654185B3A6}" type="presParOf" srcId="{91562F3A-9585-4EDF-BC75-CBD9E819EE05}" destId="{1D3F39D9-F69E-41FD-B991-377D2E9A2F2E}" srcOrd="2" destOrd="0" presId="urn:microsoft.com/office/officeart/2018/2/layout/IconLabelList"/>
    <dgm:cxn modelId="{9E3FC159-DB06-4B9E-B4D9-52C56D892FB5}" type="presParOf" srcId="{1D3F39D9-F69E-41FD-B991-377D2E9A2F2E}" destId="{3F57E785-EAE9-434D-A224-2FB10B4D03A8}" srcOrd="0" destOrd="0" presId="urn:microsoft.com/office/officeart/2018/2/layout/IconLabelList"/>
    <dgm:cxn modelId="{9978F24F-5636-4B74-9B73-E3D58E935DCE}" type="presParOf" srcId="{1D3F39D9-F69E-41FD-B991-377D2E9A2F2E}" destId="{43D2EF26-06A7-42BF-AA82-487400055258}" srcOrd="1" destOrd="0" presId="urn:microsoft.com/office/officeart/2018/2/layout/IconLabelList"/>
    <dgm:cxn modelId="{55812928-0F64-436D-A6B3-33B0668FCA5B}" type="presParOf" srcId="{1D3F39D9-F69E-41FD-B991-377D2E9A2F2E}" destId="{FA61FAFD-2E25-4DCA-83F3-D9CF4EA687A4}" srcOrd="2" destOrd="0" presId="urn:microsoft.com/office/officeart/2018/2/layout/IconLabelList"/>
    <dgm:cxn modelId="{78BFB8DD-D792-444D-B4FC-68A234D4FBBE}" type="presParOf" srcId="{91562F3A-9585-4EDF-BC75-CBD9E819EE05}" destId="{6AF9ADE8-AD54-4442-A8EC-E2616D491F8E}" srcOrd="3" destOrd="0" presId="urn:microsoft.com/office/officeart/2018/2/layout/IconLabelList"/>
    <dgm:cxn modelId="{D8060DAD-265D-4DC4-B0AB-2F5F8EB27D65}" type="presParOf" srcId="{91562F3A-9585-4EDF-BC75-CBD9E819EE05}" destId="{540E42CC-217B-48BD-966F-6EA8568339C2}" srcOrd="4" destOrd="0" presId="urn:microsoft.com/office/officeart/2018/2/layout/IconLabelList"/>
    <dgm:cxn modelId="{57C11E58-9959-44FB-89B5-E4F20CE82287}" type="presParOf" srcId="{540E42CC-217B-48BD-966F-6EA8568339C2}" destId="{4400E72E-732A-426E-B857-416C667405FF}" srcOrd="0" destOrd="0" presId="urn:microsoft.com/office/officeart/2018/2/layout/IconLabelList"/>
    <dgm:cxn modelId="{1E6689C5-B91C-4573-B937-501372FBB961}" type="presParOf" srcId="{540E42CC-217B-48BD-966F-6EA8568339C2}" destId="{D2026EFB-ECC9-4422-B323-E7BDBFA9D77A}" srcOrd="1" destOrd="0" presId="urn:microsoft.com/office/officeart/2018/2/layout/IconLabelList"/>
    <dgm:cxn modelId="{776220FB-4128-41A2-B1BC-0B9B30EBDE1D}" type="presParOf" srcId="{540E42CC-217B-48BD-966F-6EA8568339C2}" destId="{01C068A7-F6F3-4EC7-B9B8-1E71BC6F7453}" srcOrd="2" destOrd="0" presId="urn:microsoft.com/office/officeart/2018/2/layout/IconLabelList"/>
    <dgm:cxn modelId="{2B1CDFFC-D49F-44E2-B580-3888B2FB0EBA}" type="presParOf" srcId="{91562F3A-9585-4EDF-BC75-CBD9E819EE05}" destId="{B1FBB55A-5247-4688-AF62-0F5B084B82FB}" srcOrd="5" destOrd="0" presId="urn:microsoft.com/office/officeart/2018/2/layout/IconLabelList"/>
    <dgm:cxn modelId="{4D457C3D-11A5-417D-BD4D-EF9A44E2FFD9}" type="presParOf" srcId="{91562F3A-9585-4EDF-BC75-CBD9E819EE05}" destId="{931B96D4-1CA7-4AEE-85D1-C2C88A10E579}" srcOrd="6" destOrd="0" presId="urn:microsoft.com/office/officeart/2018/2/layout/IconLabelList"/>
    <dgm:cxn modelId="{000D5961-552F-46F1-92AD-4BD84F97D1A0}" type="presParOf" srcId="{931B96D4-1CA7-4AEE-85D1-C2C88A10E579}" destId="{391EC1EE-0BA0-4415-A1B7-7F814B65C262}" srcOrd="0" destOrd="0" presId="urn:microsoft.com/office/officeart/2018/2/layout/IconLabelList"/>
    <dgm:cxn modelId="{3352F53F-6950-4137-ACB6-C7B905FC14C1}" type="presParOf" srcId="{931B96D4-1CA7-4AEE-85D1-C2C88A10E579}" destId="{1661E9C2-9941-4C81-B233-D6A99D7A54FA}" srcOrd="1" destOrd="0" presId="urn:microsoft.com/office/officeart/2018/2/layout/IconLabelList"/>
    <dgm:cxn modelId="{9356297D-7C97-4E6A-877C-37791A40D735}" type="presParOf" srcId="{931B96D4-1CA7-4AEE-85D1-C2C88A10E579}" destId="{DFA662F1-EB36-4EA9-8BF8-DA912BD3F8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3371-E570-47A4-B138-EC01A0A93C17}">
      <dsp:nvSpPr>
        <dsp:cNvPr id="0" name=""/>
        <dsp:cNvSpPr/>
      </dsp:nvSpPr>
      <dsp:spPr>
        <a:xfrm>
          <a:off x="0" y="417987"/>
          <a:ext cx="6171948" cy="1771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12" tIns="520700" rIns="47901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Expert Systems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Planning, Inference, and Search Algorithms</a:t>
          </a:r>
        </a:p>
      </dsp:txBody>
      <dsp:txXfrm>
        <a:off x="0" y="417987"/>
        <a:ext cx="6171948" cy="1771875"/>
      </dsp:txXfrm>
    </dsp:sp>
    <dsp:sp modelId="{9DEB597A-45CC-4439-9A9C-13D954DA2143}">
      <dsp:nvSpPr>
        <dsp:cNvPr id="0" name=""/>
        <dsp:cNvSpPr/>
      </dsp:nvSpPr>
      <dsp:spPr>
        <a:xfrm>
          <a:off x="308597" y="48987"/>
          <a:ext cx="4320363" cy="7380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Symbolic AI (GOFAI)</a:t>
          </a:r>
        </a:p>
      </dsp:txBody>
      <dsp:txXfrm>
        <a:off x="344623" y="85013"/>
        <a:ext cx="4248311" cy="665948"/>
      </dsp:txXfrm>
    </dsp:sp>
    <dsp:sp modelId="{7C33C7E4-87E3-4146-ACEE-026FB442DA95}">
      <dsp:nvSpPr>
        <dsp:cNvPr id="0" name=""/>
        <dsp:cNvSpPr/>
      </dsp:nvSpPr>
      <dsp:spPr>
        <a:xfrm>
          <a:off x="0" y="2693862"/>
          <a:ext cx="6171948" cy="2756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12" tIns="520700" rIns="479012" bIns="15646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Machine Learning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Supervised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Unsupervised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Reinforcement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Deep Learning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Bayesian Learning</a:t>
          </a:r>
        </a:p>
      </dsp:txBody>
      <dsp:txXfrm>
        <a:off x="0" y="2693862"/>
        <a:ext cx="6171948" cy="2756250"/>
      </dsp:txXfrm>
    </dsp:sp>
    <dsp:sp modelId="{0873DD8F-D7F5-4457-8B4D-F64039E1457E}">
      <dsp:nvSpPr>
        <dsp:cNvPr id="0" name=""/>
        <dsp:cNvSpPr/>
      </dsp:nvSpPr>
      <dsp:spPr>
        <a:xfrm>
          <a:off x="308597" y="2324862"/>
          <a:ext cx="4320363" cy="7380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Subsymbolic AI</a:t>
          </a:r>
        </a:p>
      </dsp:txBody>
      <dsp:txXfrm>
        <a:off x="344623" y="2360888"/>
        <a:ext cx="424831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1C7DC-B45F-4C76-92D4-B5C02EA243FE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BD767-5C8F-450A-8112-3885B8206839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9E423-B5B2-46B7-B2BC-6242C10321AD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Deep Symbolic Networks (DSN)</a:t>
          </a:r>
        </a:p>
      </dsp:txBody>
      <dsp:txXfrm>
        <a:off x="875496" y="1778"/>
        <a:ext cx="5296451" cy="758005"/>
      </dsp:txXfrm>
    </dsp:sp>
    <dsp:sp modelId="{135FF9FE-FFBD-4375-A48C-B9016AC364B7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F5F09-A54D-4A82-AA78-2B690AB5CA62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ED600-4F0A-4163-A447-D162A8D2E98A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Structure &amp; Properties</a:t>
          </a:r>
        </a:p>
      </dsp:txBody>
      <dsp:txXfrm>
        <a:off x="875496" y="949286"/>
        <a:ext cx="5296451" cy="758005"/>
      </dsp:txXfrm>
    </dsp:sp>
    <dsp:sp modelId="{A8B2175C-82E1-48B7-AFBC-8A92AE012472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DBAD0-007F-4F2D-A952-A892B427DD78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76648-1210-4CC7-827E-646F09606FE0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Training </a:t>
          </a:r>
        </a:p>
      </dsp:txBody>
      <dsp:txXfrm>
        <a:off x="875496" y="1896793"/>
        <a:ext cx="5296451" cy="758005"/>
      </dsp:txXfrm>
    </dsp:sp>
    <dsp:sp modelId="{5D745B22-C4EA-496B-BD3B-40CFE08EDA93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98370-A9FC-4052-831F-4068414FB479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F0BBF-B34F-4BBE-81A1-DE70BA3F42D2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</a:t>
          </a:r>
        </a:p>
      </dsp:txBody>
      <dsp:txXfrm>
        <a:off x="875496" y="2844300"/>
        <a:ext cx="5296451" cy="758005"/>
      </dsp:txXfrm>
    </dsp:sp>
    <dsp:sp modelId="{6A3B1292-A1B7-4E89-8245-99BD7AE236F1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51CDB-AC3E-489E-892D-7C41D39C41EE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0EC1E-8C9F-464F-819D-E8E27E9C7F4F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Summary</a:t>
          </a:r>
        </a:p>
      </dsp:txBody>
      <dsp:txXfrm>
        <a:off x="875496" y="3791808"/>
        <a:ext cx="5296451" cy="758005"/>
      </dsp:txXfrm>
    </dsp:sp>
    <dsp:sp modelId="{3A613906-98AA-458B-A4B3-E48DE9F5D012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9AFB4-BFE3-4F51-A73D-C63F3850A593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61885-5540-4C7C-91F5-63FFE5463E04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Limitations</a:t>
          </a:r>
        </a:p>
      </dsp:txBody>
      <dsp:txXfrm>
        <a:off x="875496" y="4739315"/>
        <a:ext cx="5296451" cy="7580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E51BD-8BDD-467B-BC04-2FFDA643922B}">
      <dsp:nvSpPr>
        <dsp:cNvPr id="0" name=""/>
        <dsp:cNvSpPr/>
      </dsp:nvSpPr>
      <dsp:spPr>
        <a:xfrm>
          <a:off x="663876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0139F-B0A6-4622-AFF3-141AE95C08F6}">
      <dsp:nvSpPr>
        <dsp:cNvPr id="0" name=""/>
        <dsp:cNvSpPr/>
      </dsp:nvSpPr>
      <dsp:spPr>
        <a:xfrm>
          <a:off x="16048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</a:t>
          </a:r>
          <a:r>
            <a:rPr lang="en-US" sz="1400" kern="1200" dirty="0" err="1"/>
            <a:t>whitebox</a:t>
          </a:r>
          <a:r>
            <a:rPr lang="en-US" sz="1400" kern="1200" dirty="0"/>
            <a:t> versions of Deep Neural Networks</a:t>
          </a:r>
        </a:p>
      </dsp:txBody>
      <dsp:txXfrm>
        <a:off x="16048" y="2145686"/>
        <a:ext cx="2355738" cy="720000"/>
      </dsp:txXfrm>
    </dsp:sp>
    <dsp:sp modelId="{3F57E785-EAE9-434D-A224-2FB10B4D03A8}">
      <dsp:nvSpPr>
        <dsp:cNvPr id="0" name=""/>
        <dsp:cNvSpPr/>
      </dsp:nvSpPr>
      <dsp:spPr>
        <a:xfrm>
          <a:off x="3431868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1FAFD-2E25-4DCA-83F3-D9CF4EA687A4}">
      <dsp:nvSpPr>
        <dsp:cNvPr id="0" name=""/>
        <dsp:cNvSpPr/>
      </dsp:nvSpPr>
      <dsp:spPr>
        <a:xfrm>
          <a:off x="2784040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Represent </a:t>
          </a:r>
          <a:r>
            <a:rPr lang="en-IN" sz="1400" kern="1200" dirty="0"/>
            <a:t>deep hierarchical structures of the world in a human comprehensible format</a:t>
          </a:r>
          <a:endParaRPr lang="en-US" sz="1400" kern="1200" dirty="0"/>
        </a:p>
      </dsp:txBody>
      <dsp:txXfrm>
        <a:off x="2784040" y="2145686"/>
        <a:ext cx="2355738" cy="720000"/>
      </dsp:txXfrm>
    </dsp:sp>
    <dsp:sp modelId="{4400E72E-732A-426E-B857-416C667405FF}">
      <dsp:nvSpPr>
        <dsp:cNvPr id="0" name=""/>
        <dsp:cNvSpPr/>
      </dsp:nvSpPr>
      <dsp:spPr>
        <a:xfrm>
          <a:off x="6199861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068A7-F6F3-4EC7-B9B8-1E71BC6F7453}">
      <dsp:nvSpPr>
        <dsp:cNvPr id="0" name=""/>
        <dsp:cNvSpPr/>
      </dsp:nvSpPr>
      <dsp:spPr>
        <a:xfrm>
          <a:off x="5552033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Automatically learn knowledge representations from fuzzy and unstructured data</a:t>
          </a:r>
          <a:endParaRPr lang="en-US" sz="1400" kern="1200"/>
        </a:p>
      </dsp:txBody>
      <dsp:txXfrm>
        <a:off x="5552033" y="2145686"/>
        <a:ext cx="2355738" cy="720000"/>
      </dsp:txXfrm>
    </dsp:sp>
    <dsp:sp modelId="{391EC1EE-0BA0-4415-A1B7-7F814B65C262}">
      <dsp:nvSpPr>
        <dsp:cNvPr id="0" name=""/>
        <dsp:cNvSpPr/>
      </dsp:nvSpPr>
      <dsp:spPr>
        <a:xfrm>
          <a:off x="8967853" y="771276"/>
          <a:ext cx="1060082" cy="1060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662F1-EB36-4EA9-8BF8-DA912BD3F809}">
      <dsp:nvSpPr>
        <dsp:cNvPr id="0" name=""/>
        <dsp:cNvSpPr/>
      </dsp:nvSpPr>
      <dsp:spPr>
        <a:xfrm>
          <a:off x="8320025" y="214568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Singularities isolate symbols and naturally create symbol dictionary </a:t>
          </a:r>
          <a:endParaRPr lang="en-US" sz="1400" kern="1200"/>
        </a:p>
      </dsp:txBody>
      <dsp:txXfrm>
        <a:off x="8320025" y="2145686"/>
        <a:ext cx="235573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3C08E-921F-4204-971C-32626B94D6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D14E-9435-4258-991E-4E192E4C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8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9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7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4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4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0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0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1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D14E-9435-4258-991E-4E192E4C11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6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C745-8DB3-4E97-B02C-F35F83F041EE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0D9B-5E5E-4B3B-A7C9-0C2FB34EA5AF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592B-C2F0-4AEC-918F-17CEA3DDD13A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B91-FFBD-4641-9B2F-6D2A22FA8BA7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3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0B6-D6C7-4EAA-A520-61C29EAFE1E5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2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DD12-DD63-4FEF-B9D5-298EEBE04C43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0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F805-89F7-4803-B07F-65CB18810871}" type="datetime1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0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D6A4-B8C1-40C0-94B1-9F5F25F60F86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DB8F-7624-4942-B2E9-098175BC7CFA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B0D6-9F35-4125-830B-89C160FEF8A2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9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72B7-7789-4228-A467-F5228FBB8555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3986922B-5172-4673-ABE4-CC66E103335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s%3A%2F%2Fdatentrang.netlify.com%2Fpost%2F2019-07-10-measuring-feature-importance-in-k-means-clustering-and-variants-thereof_files%2Ffigure-html%2Funnamed-chunk-3-1.png&amp;imgrefurl=https%3A%2F%2Fwww.r-bloggers.com%2F2019%2F07%2Fmeasuring-feature-importance-in-k-means-clustering-and-variants-thereof%2F&amp;tbnid=Qd6Rx6SE_XCI7M&amp;vet=12ahUKEwjl0aeH4a_tAhVCzyoKHbGoB_sQMygAegQIARAa..i&amp;docid=Vj1i5zWi3BXcbM&amp;w=1344&amp;h=960&amp;q=vertical&amp;ved=2ahUKEwjl0aeH4a_tAhVCzyoKHbGoB_sQMygAegQIARAa" TargetMode="External"/><Relationship Id="rId3" Type="http://schemas.openxmlformats.org/officeDocument/2006/relationships/hyperlink" Target="https://www.google.com/url?sa=i&amp;url=https%3A%2F%2Ftowardsdatascience.com%2Fa-comprehensive-guide-to-convolutional-neural-networks-the-eli5-way-3bd2b1164a53&amp;psig=AOvVaw0sSa42QYdXLAyZJWtBnu8M&amp;ust=1607013190288000&amp;source=images&amp;cd=vfe&amp;ved=2ahUKEwiZ0I_k3K_tAhXTxyoKHSvDBfMQjRx6BAgAEAc" TargetMode="External"/><Relationship Id="rId7" Type="http://schemas.openxmlformats.org/officeDocument/2006/relationships/hyperlink" Target="https://www.google.com/url?sa=i&amp;url=https%3A%2F%2Fwww.tensorflow.org%2Fdatasets%2Fcatalog%2Fmnist_corrupted&amp;psig=AOvVaw0eSZKIkmYtyXssBYC33S1n&amp;ust=1607013827102000&amp;source=images&amp;cd=vfe&amp;ved=0CAIQjRxqFwoTCKjTo6Pfr-0CFQAAAAAdAAAAABAK" TargetMode="External"/><Relationship Id="rId2" Type="http://schemas.openxmlformats.org/officeDocument/2006/relationships/hyperlink" Target="https://www.google.com/url?sa=i&amp;url=https%3A%2F%2Fdatafloq.com%2Fread%2Fneuro-symbolic-ai-coming-together-two-opposing-ai-approaches%2F8805&amp;psig=AOvVaw1BNGr-kqbkU6D_Rt0OEorO&amp;ust=1607013086038000&amp;source=images&amp;cd=vfe&amp;ved=2ahUKEwiM0LSy3K_tAhWTsioKHeoyBkoQjRx6BAgAE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mag.org/news/2018/05/how-researchers-are-teaching-ai-learn-child" TargetMode="External"/><Relationship Id="rId5" Type="http://schemas.openxmlformats.org/officeDocument/2006/relationships/hyperlink" Target="https://www.google.com/url?sa=i&amp;url=https%3A%2F%2Fwww.researchgate.net%2Ffigure%2FVisualization-of-features-learned-at-different-hidden-layers-Hi-Each-square-within-a_fig8_256083992&amp;psig=AOvVaw3TJXqpxOQCVj5y5ooo-Jjk&amp;ust=1607013604370000&amp;source=images&amp;cd=vfe&amp;ved=0CAIQjRxqFwoTCJjswqzer-0CFQAAAAAdAAAAABAD" TargetMode="External"/><Relationship Id="rId4" Type="http://schemas.openxmlformats.org/officeDocument/2006/relationships/hyperlink" Target="https://www.google.com/url?sa=i&amp;url=https%3A%2F%2Fwww.mccormick.northwestern.edu%2Fartificial-intelligence%2Finside-our-program%2Fstories%2F2019%2Fbanda-good-old-fashioned-ai.html&amp;psig=AOvVaw2Y34m1lU7dTKblRAsN79W2&amp;ust=1607013326743000&amp;source=images&amp;cd=vfe&amp;ved=0CAIQjRxqFwoTCPD-6abdr-0CFQAAAAAdAAAAABA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3">
            <a:extLst>
              <a:ext uri="{FF2B5EF4-FFF2-40B4-BE49-F238E27FC236}">
                <a16:creationId xmlns:a16="http://schemas.microsoft.com/office/drawing/2014/main" id="{2C2EC656-8250-429A-A71E-AB859EBEE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" b="14568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6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Learning like humans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with Deep Symbolic Networks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6315" y="1780927"/>
            <a:ext cx="3023772" cy="208511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Hybrid Machine Learning Approaches and Applications Seminar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2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Subtitle 2">
            <a:extLst>
              <a:ext uri="{FF2B5EF4-FFF2-40B4-BE49-F238E27FC236}">
                <a16:creationId xmlns:a16="http://schemas.microsoft.com/office/drawing/2014/main" id="{5BEC8D02-C3D0-4508-9F0A-71F853EACD97}"/>
              </a:ext>
            </a:extLst>
          </p:cNvPr>
          <p:cNvSpPr txBox="1">
            <a:spLocks/>
          </p:cNvSpPr>
          <p:nvPr/>
        </p:nvSpPr>
        <p:spPr>
          <a:xfrm>
            <a:off x="8516315" y="3626425"/>
            <a:ext cx="2368905" cy="151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FFFFF"/>
                </a:solidFill>
              </a:rPr>
              <a:t>Akshay Joshi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BB1830-21E0-487C-B783-D9A6564F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EDCD2-03AF-420D-9D52-222AD568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97BB2-43C6-4DB4-A25E-3717368A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z="14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400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6C75C61-2393-466F-BB03-895D18AB8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060588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580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3B9B-D005-47DC-B367-A7D0DFDB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22096"/>
            <a:ext cx="6292348" cy="854453"/>
          </a:xfrm>
        </p:spPr>
        <p:txBody>
          <a:bodyPr/>
          <a:lstStyle/>
          <a:p>
            <a:r>
              <a:rPr lang="en-IN" dirty="0"/>
              <a:t>Deep Symbolic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4698B-0475-4133-AF9D-577916F7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21" y="1927932"/>
            <a:ext cx="6205263" cy="3002135"/>
          </a:xfrm>
        </p:spPr>
        <p:txBody>
          <a:bodyPr/>
          <a:lstStyle/>
          <a:p>
            <a:r>
              <a:rPr lang="en-US" sz="1800" dirty="0"/>
              <a:t>Develop a recursive hierarchical structure (like DNN) to </a:t>
            </a:r>
            <a:r>
              <a:rPr lang="en-IN" sz="1800" dirty="0"/>
              <a:t>represent any knowledge of the world as symbols.</a:t>
            </a:r>
          </a:p>
          <a:p>
            <a:r>
              <a:rPr lang="en-IN" sz="1800" dirty="0"/>
              <a:t>Learn these symbols automatically using naturally occurring singularities (separators).</a:t>
            </a:r>
          </a:p>
          <a:p>
            <a:r>
              <a:rPr lang="en-IN" sz="1800" dirty="0"/>
              <a:t>Transparent representation of symbols.</a:t>
            </a:r>
          </a:p>
          <a:p>
            <a:r>
              <a:rPr lang="en-IN" sz="1800" dirty="0"/>
              <a:t>Refine the knowledge using optimization methods.</a:t>
            </a:r>
          </a:p>
          <a:p>
            <a:pPr marL="60325" indent="0">
              <a:buNone/>
            </a:pPr>
            <a:endParaRPr lang="en-US" sz="1400" dirty="0"/>
          </a:p>
          <a:p>
            <a:pPr marL="60325" indent="0">
              <a:buNone/>
            </a:pPr>
            <a:endParaRPr lang="en-IN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9DE78-5377-4F1D-BA85-BF15097C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t>11</a:t>
            </a:fld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50B569-8D90-4A5E-A1A3-F249D26B320E}"/>
              </a:ext>
            </a:extLst>
          </p:cNvPr>
          <p:cNvGrpSpPr/>
          <p:nvPr/>
        </p:nvGrpSpPr>
        <p:grpSpPr>
          <a:xfrm>
            <a:off x="7737607" y="1776549"/>
            <a:ext cx="2847619" cy="4312653"/>
            <a:chOff x="7737607" y="1776549"/>
            <a:chExt cx="2847619" cy="4312653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53674DE1-9E2C-443F-954C-F0F6883A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7607" y="1776549"/>
              <a:ext cx="2847619" cy="40666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1BF054-91E4-4845-A2AE-7AE6D3C66CF4}"/>
                </a:ext>
              </a:extLst>
            </p:cNvPr>
            <p:cNvSpPr txBox="1"/>
            <p:nvPr/>
          </p:nvSpPr>
          <p:spPr>
            <a:xfrm>
              <a:off x="8173805" y="5842981"/>
              <a:ext cx="19752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Hierarchical structure of symbols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617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0599-A565-4C51-838E-B4111158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904909"/>
            <a:ext cx="10691265" cy="5200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Recursive Hierarchical Model</a:t>
            </a:r>
          </a:p>
          <a:p>
            <a:pPr lvl="1"/>
            <a:r>
              <a:rPr lang="en-US" dirty="0"/>
              <a:t>Matter at higher layer is composed of matter at lower layers.</a:t>
            </a:r>
          </a:p>
          <a:p>
            <a:pPr lvl="1"/>
            <a:r>
              <a:rPr lang="en-US" dirty="0"/>
              <a:t>No part of an object is made of itself.</a:t>
            </a:r>
          </a:p>
          <a:p>
            <a:pPr lvl="1"/>
            <a:r>
              <a:rPr lang="en-US" dirty="0"/>
              <a:t>Identifying operators determine the symbol for new objects.</a:t>
            </a:r>
            <a:endParaRPr lang="en-US" sz="2000" dirty="0"/>
          </a:p>
          <a:p>
            <a:pPr marL="457200" lvl="1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1800" dirty="0"/>
              <a:t>Deep Symbolic Network (DSN) formulation:</a:t>
            </a:r>
            <a:endParaRPr lang="en-US" sz="1800" dirty="0"/>
          </a:p>
          <a:p>
            <a:pPr lvl="1"/>
            <a:r>
              <a:rPr lang="en-US" sz="1600" dirty="0"/>
              <a:t>Let ‘x’ be space the symbol occupies.</a:t>
            </a:r>
          </a:p>
          <a:p>
            <a:pPr lvl="1"/>
            <a:r>
              <a:rPr lang="en-US" sz="1600" dirty="0"/>
              <a:t>f(x) approximates details at each point in space occupied.</a:t>
            </a:r>
          </a:p>
          <a:p>
            <a:pPr lvl="1"/>
            <a:r>
              <a:rPr lang="en-US" sz="1600" dirty="0"/>
              <a:t>State parameters a, b, c represent magnitude, place &amp; size.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9ADA6-2498-4071-B8C6-0E715245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1471904-917F-4DFB-A1C3-AFA915431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03" y="4727810"/>
            <a:ext cx="4820496" cy="64632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AD8081-CEE8-4ED6-A75A-8CE91C0BDBED}"/>
              </a:ext>
            </a:extLst>
          </p:cNvPr>
          <p:cNvGrpSpPr/>
          <p:nvPr/>
        </p:nvGrpSpPr>
        <p:grpSpPr>
          <a:xfrm>
            <a:off x="7629806" y="946046"/>
            <a:ext cx="2880808" cy="5159852"/>
            <a:chOff x="7629806" y="946046"/>
            <a:chExt cx="2880808" cy="5159852"/>
          </a:xfrm>
        </p:grpSpPr>
        <p:pic>
          <p:nvPicPr>
            <p:cNvPr id="8" name="Picture 7" descr="A picture containing application&#10;&#10;Description automatically generated">
              <a:extLst>
                <a:ext uri="{FF2B5EF4-FFF2-40B4-BE49-F238E27FC236}">
                  <a16:creationId xmlns:a16="http://schemas.microsoft.com/office/drawing/2014/main" id="{80A5302B-52E7-4714-9970-95384C39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9806" y="946046"/>
              <a:ext cx="2880808" cy="486257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15F904-DF40-4344-A24B-178E46178882}"/>
                </a:ext>
              </a:extLst>
            </p:cNvPr>
            <p:cNvSpPr txBox="1"/>
            <p:nvPr/>
          </p:nvSpPr>
          <p:spPr>
            <a:xfrm>
              <a:off x="7890239" y="5859677"/>
              <a:ext cx="23599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Deep Hierarchical Structure of Universe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57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B5BC-3632-429C-A642-F70A100C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&amp;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F4A4-54EC-480A-96F3-EC94F0EE7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2053843"/>
            <a:ext cx="10691265" cy="3742532"/>
          </a:xfrm>
        </p:spPr>
        <p:txBody>
          <a:bodyPr numCol="1">
            <a:normAutofit/>
          </a:bodyPr>
          <a:lstStyle/>
          <a:p>
            <a:pPr marL="60325" indent="0">
              <a:lnSpc>
                <a:spcPct val="100000"/>
              </a:lnSpc>
              <a:buNone/>
            </a:pPr>
            <a:r>
              <a:rPr lang="en-US" dirty="0"/>
              <a:t>Deep Symbolic Networks has the following features:</a:t>
            </a:r>
          </a:p>
          <a:p>
            <a:pPr marL="461963" lvl="1" indent="-3492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Links between symbols</a:t>
            </a:r>
          </a:p>
          <a:p>
            <a:pPr marL="969963" lvl="2" indent="-400050">
              <a:lnSpc>
                <a:spcPct val="100000"/>
              </a:lnSpc>
              <a:buFont typeface="+mj-lt"/>
              <a:buAutoNum type="romanLcPeriod"/>
            </a:pPr>
            <a:r>
              <a:rPr lang="en-US" dirty="0"/>
              <a:t>By Composition.</a:t>
            </a:r>
          </a:p>
          <a:p>
            <a:pPr marL="969963" lvl="2" indent="-400050">
              <a:lnSpc>
                <a:spcPct val="100000"/>
              </a:lnSpc>
              <a:buFont typeface="+mj-lt"/>
              <a:buAutoNum type="romanLcPeriod"/>
            </a:pPr>
            <a:r>
              <a:rPr lang="en-US" dirty="0"/>
              <a:t>By Inheritance.</a:t>
            </a:r>
          </a:p>
          <a:p>
            <a:pPr marL="969963" lvl="2" indent="-400050">
              <a:lnSpc>
                <a:spcPct val="100000"/>
              </a:lnSpc>
              <a:buFont typeface="+mj-lt"/>
              <a:buAutoNum type="romanLcPeriod"/>
            </a:pPr>
            <a:r>
              <a:rPr lang="en-US" dirty="0"/>
              <a:t>By Causality.</a:t>
            </a:r>
          </a:p>
          <a:p>
            <a:pPr marL="969963" lvl="2" indent="-400050">
              <a:lnSpc>
                <a:spcPct val="100000"/>
              </a:lnSpc>
              <a:buFont typeface="+mj-lt"/>
              <a:buAutoNum type="romanLcPeriod"/>
            </a:pPr>
            <a:r>
              <a:rPr lang="en-US" dirty="0"/>
              <a:t>By Abstraction.</a:t>
            </a:r>
          </a:p>
          <a:p>
            <a:pPr marL="569913" lvl="2" indent="0">
              <a:lnSpc>
                <a:spcPct val="100000"/>
              </a:lnSpc>
              <a:buNone/>
            </a:pPr>
            <a:endParaRPr lang="en-US" dirty="0"/>
          </a:p>
          <a:p>
            <a:pPr marL="461963" lvl="1" indent="-3492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Interactions between symbols</a:t>
            </a:r>
          </a:p>
          <a:p>
            <a:pPr marL="461963" lvl="1" indent="-3492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Dynamics of symbols</a:t>
            </a:r>
          </a:p>
          <a:p>
            <a:pPr marL="461963" lvl="1" indent="-3492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380F3-4F2A-4311-BC37-5C6188D8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261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B949-F3D1-492E-A2E7-2869955E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923859"/>
            <a:ext cx="10691265" cy="50937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Links between the symbols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By Composition: Indicates the building blocks of higher-level symbols.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By Inheritance: </a:t>
            </a:r>
            <a:r>
              <a:rPr lang="en-US" dirty="0"/>
              <a:t>Portrays that o</a:t>
            </a:r>
            <a:r>
              <a:rPr lang="en-US" sz="1800" dirty="0"/>
              <a:t>ne kind of symbol belongs to another broader kind.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87381-5133-4626-BC4E-C5CF081E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2FB236-A0CB-41C7-83DB-1CE41BA7E611}"/>
              </a:ext>
            </a:extLst>
          </p:cNvPr>
          <p:cNvGrpSpPr/>
          <p:nvPr/>
        </p:nvGrpSpPr>
        <p:grpSpPr>
          <a:xfrm>
            <a:off x="2106387" y="2881743"/>
            <a:ext cx="2433363" cy="2360600"/>
            <a:chOff x="2106387" y="2881743"/>
            <a:chExt cx="2433363" cy="2360600"/>
          </a:xfrm>
        </p:grpSpPr>
        <p:pic>
          <p:nvPicPr>
            <p:cNvPr id="5" name="Picture 4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210D86D4-8A63-4A6F-BF93-80A4C2206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387" y="2881743"/>
              <a:ext cx="2433363" cy="1828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C93414-6C1A-4FCB-B4CF-3F5135F2B499}"/>
                </a:ext>
              </a:extLst>
            </p:cNvPr>
            <p:cNvSpPr txBox="1"/>
            <p:nvPr/>
          </p:nvSpPr>
          <p:spPr>
            <a:xfrm>
              <a:off x="2878074" y="4996122"/>
              <a:ext cx="8899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Composition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7CFEC5-9810-458B-AE2D-363838ED53A7}"/>
              </a:ext>
            </a:extLst>
          </p:cNvPr>
          <p:cNvGrpSpPr/>
          <p:nvPr/>
        </p:nvGrpSpPr>
        <p:grpSpPr>
          <a:xfrm>
            <a:off x="6352761" y="2784722"/>
            <a:ext cx="3275860" cy="3149419"/>
            <a:chOff x="6352761" y="2784722"/>
            <a:chExt cx="3275860" cy="3149419"/>
          </a:xfrm>
        </p:grpSpPr>
        <p:pic>
          <p:nvPicPr>
            <p:cNvPr id="6" name="Picture 5" descr="Application&#10;&#10;Description automatically generated">
              <a:extLst>
                <a:ext uri="{FF2B5EF4-FFF2-40B4-BE49-F238E27FC236}">
                  <a16:creationId xmlns:a16="http://schemas.microsoft.com/office/drawing/2014/main" id="{F00EF425-D39D-467F-B9A2-E9EC9DCE4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761" y="2784722"/>
              <a:ext cx="3275860" cy="27432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43A7F6-3EEF-4FC1-B178-1C7A9CC61FDF}"/>
                </a:ext>
              </a:extLst>
            </p:cNvPr>
            <p:cNvSpPr txBox="1"/>
            <p:nvPr/>
          </p:nvSpPr>
          <p:spPr>
            <a:xfrm>
              <a:off x="7590581" y="568792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Inheritance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57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490F-9CD3-456E-96A1-24BC9DE9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964946"/>
            <a:ext cx="10691265" cy="4974300"/>
          </a:xfrm>
        </p:spPr>
        <p:txBody>
          <a:bodyPr numCol="1">
            <a:normAutofit/>
          </a:bodyPr>
          <a:lstStyle/>
          <a:p>
            <a:pPr marL="627063" indent="-400050">
              <a:buFont typeface="+mj-lt"/>
              <a:buAutoNum type="romanLcPeriod" startAt="3"/>
            </a:pPr>
            <a:r>
              <a:rPr lang="en-US" sz="1800" dirty="0"/>
              <a:t>By Causality: Generate a new symbol based on the pair of causal-effect symbols.</a:t>
            </a:r>
            <a:endParaRPr lang="en-US" sz="1600" dirty="0"/>
          </a:p>
          <a:p>
            <a:pPr marL="627063" indent="-400050">
              <a:buFont typeface="+mj-lt"/>
              <a:buAutoNum type="romanLcPeriod" startAt="3"/>
            </a:pPr>
            <a:r>
              <a:rPr lang="en-US" sz="1800" dirty="0"/>
              <a:t>By Abstraction: Parent symbol can be abstracted to a combination of child symbol.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9BE5-8062-4E6E-AEC4-3B314F16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t>15</a:t>
            </a:fld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57A3CB-81F6-4D28-9051-B6FD0196B7B9}"/>
              </a:ext>
            </a:extLst>
          </p:cNvPr>
          <p:cNvGrpSpPr/>
          <p:nvPr/>
        </p:nvGrpSpPr>
        <p:grpSpPr>
          <a:xfrm>
            <a:off x="1595698" y="2568042"/>
            <a:ext cx="3653554" cy="3074862"/>
            <a:chOff x="1595698" y="2568042"/>
            <a:chExt cx="3653554" cy="3074862"/>
          </a:xfrm>
        </p:grpSpPr>
        <p:pic>
          <p:nvPicPr>
            <p:cNvPr id="8" name="Picture 7" descr="Application&#10;&#10;Description automatically generated">
              <a:extLst>
                <a:ext uri="{FF2B5EF4-FFF2-40B4-BE49-F238E27FC236}">
                  <a16:creationId xmlns:a16="http://schemas.microsoft.com/office/drawing/2014/main" id="{D9E2D42B-75C4-4161-8463-0E0E4514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698" y="2568042"/>
              <a:ext cx="3653554" cy="27432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F4C4FD-1B98-4A5F-8D9C-AAA0E0535661}"/>
                </a:ext>
              </a:extLst>
            </p:cNvPr>
            <p:cNvSpPr txBox="1"/>
            <p:nvPr/>
          </p:nvSpPr>
          <p:spPr>
            <a:xfrm>
              <a:off x="3422475" y="5396683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Causality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D2E02B-5AEC-43E0-8E81-72B345152DF7}"/>
              </a:ext>
            </a:extLst>
          </p:cNvPr>
          <p:cNvGrpSpPr/>
          <p:nvPr/>
        </p:nvGrpSpPr>
        <p:grpSpPr>
          <a:xfrm>
            <a:off x="6788668" y="2568042"/>
            <a:ext cx="3113548" cy="2617662"/>
            <a:chOff x="6788668" y="2568042"/>
            <a:chExt cx="3113548" cy="2617662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42401316-B736-4807-95F6-C6DBC8E93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668" y="2568042"/>
              <a:ext cx="3113548" cy="2286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840CF3-D968-488A-9314-A0396543BACD}"/>
                </a:ext>
              </a:extLst>
            </p:cNvPr>
            <p:cNvSpPr txBox="1"/>
            <p:nvPr/>
          </p:nvSpPr>
          <p:spPr>
            <a:xfrm>
              <a:off x="7937317" y="4939483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Abstraction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12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74D3-3461-425F-ABF5-A0C87FDB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912045"/>
            <a:ext cx="10691265" cy="4483688"/>
          </a:xfrm>
        </p:spPr>
        <p:txBody>
          <a:bodyPr numCol="1"/>
          <a:lstStyle/>
          <a:p>
            <a:pPr marL="342900" indent="-342900">
              <a:buFont typeface="+mj-lt"/>
              <a:buAutoNum type="arabicPeriod" startAt="2"/>
            </a:pPr>
            <a:r>
              <a:rPr lang="en-IN" sz="1800" dirty="0"/>
              <a:t>Interactions: has participants, outcomes and is linked with some dynamics.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800" dirty="0"/>
              <a:t>Dynamics: </a:t>
            </a:r>
            <a:r>
              <a:rPr lang="en-IN" sz="1800" dirty="0"/>
              <a:t>represented by a symbol with its states changing with time.</a:t>
            </a:r>
          </a:p>
          <a:p>
            <a:pPr marL="342900" indent="-342900">
              <a:buFont typeface="+mj-lt"/>
              <a:buAutoNum type="arabicPeriod" startAt="2"/>
            </a:pPr>
            <a:endParaRPr lang="en-IN" sz="1600" dirty="0"/>
          </a:p>
          <a:p>
            <a:pPr marL="342900" indent="-342900">
              <a:buFont typeface="+mj-lt"/>
              <a:buAutoNum type="arabicPeriod" startAt="2"/>
            </a:pPr>
            <a:endParaRPr lang="en-IN" sz="1600" dirty="0"/>
          </a:p>
          <a:p>
            <a:pPr marL="342900" indent="-342900">
              <a:buFont typeface="+mj-lt"/>
              <a:buAutoNum type="arabicPeriod" startAt="2"/>
            </a:pPr>
            <a:endParaRPr lang="en-IN" sz="1600" dirty="0"/>
          </a:p>
          <a:p>
            <a:pPr marL="342900" indent="-342900">
              <a:buFont typeface="+mj-lt"/>
              <a:buAutoNum type="arabicPeriod" startAt="2"/>
            </a:pPr>
            <a:endParaRPr lang="en-IN" sz="1600" dirty="0"/>
          </a:p>
          <a:p>
            <a:pPr marL="342900" indent="-342900">
              <a:buFont typeface="+mj-lt"/>
              <a:buAutoNum type="arabicPeriod" startAt="2"/>
            </a:pPr>
            <a:endParaRPr lang="en-IN" sz="1600" dirty="0"/>
          </a:p>
          <a:p>
            <a:pPr marL="342900" indent="-342900">
              <a:buFont typeface="+mj-lt"/>
              <a:buAutoNum type="arabicPeriod" startAt="2"/>
            </a:pPr>
            <a:endParaRPr lang="en-IN" sz="1600" dirty="0"/>
          </a:p>
          <a:p>
            <a:pPr marL="342900" indent="-342900">
              <a:buFont typeface="+mj-lt"/>
              <a:buAutoNum type="arabicPeriod" startAt="2"/>
            </a:pPr>
            <a:endParaRPr lang="en-IN" sz="1600" dirty="0"/>
          </a:p>
          <a:p>
            <a:pPr marL="342900" indent="-342900">
              <a:buFont typeface="+mj-lt"/>
              <a:buAutoNum type="arabicPeriod" startAt="2"/>
            </a:pPr>
            <a:endParaRPr lang="en-IN" sz="1600" dirty="0"/>
          </a:p>
          <a:p>
            <a:pPr marL="742950" indent="-341313">
              <a:buFont typeface="+mj-lt"/>
              <a:buAutoNum type="arabicPeriod" startAt="2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D94B-9F8A-47E7-9109-493A241D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t>16</a:t>
            </a:fld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48419F-32D2-43FB-B21E-90308DBD35E4}"/>
              </a:ext>
            </a:extLst>
          </p:cNvPr>
          <p:cNvGrpSpPr/>
          <p:nvPr/>
        </p:nvGrpSpPr>
        <p:grpSpPr>
          <a:xfrm>
            <a:off x="1924697" y="2970286"/>
            <a:ext cx="2733676" cy="2191125"/>
            <a:chOff x="1924697" y="2970286"/>
            <a:chExt cx="2733676" cy="219112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2F17ABFE-21FE-4A77-B64D-AE7FE3E5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697" y="2970286"/>
              <a:ext cx="2733676" cy="1828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2FD014F-00FC-4E20-8A65-BCDBB5655C59}"/>
                </a:ext>
              </a:extLst>
            </p:cNvPr>
            <p:cNvSpPr txBox="1"/>
            <p:nvPr/>
          </p:nvSpPr>
          <p:spPr>
            <a:xfrm>
              <a:off x="2821576" y="4915190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Dynamics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31814A-5661-48D1-9452-8DC39A0D3876}"/>
              </a:ext>
            </a:extLst>
          </p:cNvPr>
          <p:cNvGrpSpPr/>
          <p:nvPr/>
        </p:nvGrpSpPr>
        <p:grpSpPr>
          <a:xfrm>
            <a:off x="6783903" y="2909989"/>
            <a:ext cx="2532198" cy="2230424"/>
            <a:chOff x="6783903" y="2909989"/>
            <a:chExt cx="2532198" cy="2230424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2FCD889C-5745-43D5-ACCD-A04B5CD7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903" y="2909989"/>
              <a:ext cx="2532198" cy="19493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8FC6C7-439D-48F1-905B-AA8BC32732A0}"/>
                </a:ext>
              </a:extLst>
            </p:cNvPr>
            <p:cNvSpPr txBox="1"/>
            <p:nvPr/>
          </p:nvSpPr>
          <p:spPr>
            <a:xfrm>
              <a:off x="7661113" y="4894192"/>
              <a:ext cx="7777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Interaction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38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8670-8088-4008-AABE-BEE96814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998505"/>
            <a:ext cx="10691265" cy="486099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800" dirty="0"/>
              <a:t>Process: Produce output through a series of interactions &amp; dynamics.</a:t>
            </a:r>
          </a:p>
          <a:p>
            <a:pPr marL="342900" indent="-342900">
              <a:buFont typeface="+mj-lt"/>
              <a:buAutoNum type="arabicPeriod" startAt="3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5EC17-60E9-4BC3-8BAC-7DF23C1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t>17</a:t>
            </a:fld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1E0112-4B52-46A0-AE64-40E436857C54}"/>
              </a:ext>
            </a:extLst>
          </p:cNvPr>
          <p:cNvGrpSpPr/>
          <p:nvPr/>
        </p:nvGrpSpPr>
        <p:grpSpPr>
          <a:xfrm>
            <a:off x="2759594" y="1478486"/>
            <a:ext cx="6672809" cy="4264128"/>
            <a:chOff x="2759594" y="1478486"/>
            <a:chExt cx="6672809" cy="42641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D2B8D8-E966-4C5E-A959-5ABF7D18560D}"/>
                </a:ext>
              </a:extLst>
            </p:cNvPr>
            <p:cNvSpPr txBox="1"/>
            <p:nvPr/>
          </p:nvSpPr>
          <p:spPr>
            <a:xfrm>
              <a:off x="4352572" y="5496393"/>
              <a:ext cx="3486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An illustration of interactions and dynamics between symbols</a:t>
              </a:r>
              <a:endParaRPr lang="en-US" sz="1000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E7D001-1EE2-4E52-A926-9E5803916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9594" y="1478486"/>
              <a:ext cx="6672809" cy="3901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26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968A-94F3-44EF-A5A0-6068DC40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Deep Symbolic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BEB0-D69C-4E35-9CCD-89A65E54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training process involves 2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Identifying Operators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Identify Singularities.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Extract First Layer Symbols.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Extract Higher Level Symbols.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-400050">
              <a:buFont typeface="+mj-lt"/>
              <a:buAutoNum type="arabicPeriod" startAt="2"/>
            </a:pPr>
            <a:r>
              <a:rPr lang="en-US" sz="1800" dirty="0"/>
              <a:t>Unsupervised Learning</a:t>
            </a:r>
          </a:p>
          <a:p>
            <a:pPr marL="1371600" lvl="3" indent="-400050">
              <a:buFont typeface="+mj-lt"/>
              <a:buAutoNum type="romanLcPeriod"/>
            </a:pPr>
            <a:r>
              <a:rPr lang="en-US" sz="1600" dirty="0"/>
              <a:t>Cluster First Layer Symbols.</a:t>
            </a:r>
          </a:p>
          <a:p>
            <a:pPr marL="1371600" lvl="3" indent="-400050">
              <a:buFont typeface="+mj-lt"/>
              <a:buAutoNum type="romanLcPeriod"/>
            </a:pPr>
            <a:r>
              <a:rPr lang="en-US" sz="1600" dirty="0"/>
              <a:t>Cluster Higher Layer Symbols.</a:t>
            </a:r>
          </a:p>
          <a:p>
            <a:pPr marL="914400" lvl="2" indent="-400050">
              <a:buFont typeface="+mj-lt"/>
              <a:buAutoNum type="romanLcPeriod"/>
            </a:pPr>
            <a:endParaRPr lang="en-US" dirty="0"/>
          </a:p>
          <a:p>
            <a:pPr marL="914400" lvl="2" indent="-400050">
              <a:buFont typeface="+mj-lt"/>
              <a:buAutoNum type="romanLcPeriod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sz="1800" dirty="0"/>
          </a:p>
          <a:p>
            <a:pPr marL="1371600" lvl="2" indent="-457200">
              <a:buFont typeface="+mj-lt"/>
              <a:buAutoNum type="romanLcPeriod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346075" indent="-285750"/>
            <a:endParaRPr lang="en-US" sz="1600" dirty="0"/>
          </a:p>
          <a:p>
            <a:pPr marL="346075" indent="-285750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FAE74-949A-4E9C-A78F-E60CCF6E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t>18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78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CFDC-8CD5-4450-95FF-8CF001BD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BC7261-0830-4F85-9B4E-7ED4BE9B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94" y="1018335"/>
            <a:ext cx="10691812" cy="4624819"/>
          </a:xfrm>
        </p:spPr>
        <p:txBody>
          <a:bodyPr/>
          <a:lstStyle/>
          <a:p>
            <a:pPr marL="341313" indent="-280988">
              <a:buFont typeface="+mj-lt"/>
              <a:buAutoNum type="arabicPeriod"/>
            </a:pPr>
            <a:r>
              <a:rPr lang="en-US" dirty="0"/>
              <a:t>Identify Singularities</a:t>
            </a:r>
          </a:p>
          <a:p>
            <a:pPr marL="803275" lvl="1" indent="-285750"/>
            <a:r>
              <a:rPr lang="en-IN" dirty="0"/>
              <a:t>Discontinuity in the color space.</a:t>
            </a:r>
          </a:p>
          <a:p>
            <a:pPr marL="803275" lvl="1" indent="-285750"/>
            <a:r>
              <a:rPr lang="en-IN" dirty="0"/>
              <a:t>Discontinuity in the slopes.</a:t>
            </a:r>
          </a:p>
          <a:p>
            <a:pPr marL="803275" lvl="1" indent="-285750"/>
            <a:r>
              <a:rPr lang="en-IN" dirty="0"/>
              <a:t>Discontinuity in the curvatures.</a:t>
            </a:r>
            <a:endParaRPr lang="en-US" dirty="0"/>
          </a:p>
          <a:p>
            <a:pPr marL="346075" indent="-285750"/>
            <a:endParaRPr lang="en-US" sz="1600" dirty="0"/>
          </a:p>
          <a:p>
            <a:pPr marL="346075" indent="-285750"/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719309-3833-46D7-BCBD-0BAAC73DBF98}"/>
              </a:ext>
            </a:extLst>
          </p:cNvPr>
          <p:cNvGrpSpPr/>
          <p:nvPr/>
        </p:nvGrpSpPr>
        <p:grpSpPr>
          <a:xfrm>
            <a:off x="5877613" y="2131690"/>
            <a:ext cx="5041399" cy="2945407"/>
            <a:chOff x="5565641" y="2395393"/>
            <a:chExt cx="4410691" cy="2380292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16C8455-7569-4E43-9FE4-AC9FC33B0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41" y="2395393"/>
              <a:ext cx="4410691" cy="206721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8DC106-8C19-46B4-94ED-AED2077CF7B9}"/>
                </a:ext>
              </a:extLst>
            </p:cNvPr>
            <p:cNvSpPr txBox="1"/>
            <p:nvPr/>
          </p:nvSpPr>
          <p:spPr>
            <a:xfrm>
              <a:off x="6030470" y="4370360"/>
              <a:ext cx="3915389" cy="405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Examples of singularities separating different instances of different symbols.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50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6A26A-F0A0-430A-9959-A2CAE2F6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sz="3400" dirty="0"/>
              <a:t>Artificial Intelligence Representations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2C6BC-0ADC-4482-90A6-23FFEB30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81FF4A-51DE-471A-BCC6-357789622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35698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80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2D2-61CE-4DCB-9D8C-B4D1E44B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930139"/>
            <a:ext cx="10691265" cy="49977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Extract First Layer Symbols</a:t>
            </a:r>
          </a:p>
          <a:p>
            <a:pPr lvl="1"/>
            <a:r>
              <a:rPr lang="en-US" dirty="0"/>
              <a:t>Form the base of symbol space.</a:t>
            </a:r>
          </a:p>
          <a:p>
            <a:pPr lvl="1"/>
            <a:r>
              <a:rPr lang="en-US" dirty="0"/>
              <a:t>Use themselves (normalized) as identifying operator.</a:t>
            </a:r>
          </a:p>
          <a:p>
            <a:pPr lvl="1"/>
            <a:r>
              <a:rPr lang="en-US" dirty="0"/>
              <a:t>Identifying operator returns cosine similarity.</a:t>
            </a:r>
          </a:p>
          <a:p>
            <a:pPr lvl="1"/>
            <a:r>
              <a:rPr lang="en-US" dirty="0"/>
              <a:t>Symbol selected if score above threshold.</a:t>
            </a:r>
          </a:p>
          <a:p>
            <a:pPr marL="573088" indent="-171450"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4DD69-F2F7-443B-948F-69E13D6F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t>20</a:t>
            </a:fld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50C859-6D87-436B-A8D8-0A88247428A8}"/>
              </a:ext>
            </a:extLst>
          </p:cNvPr>
          <p:cNvGrpSpPr/>
          <p:nvPr/>
        </p:nvGrpSpPr>
        <p:grpSpPr>
          <a:xfrm>
            <a:off x="6857343" y="1230077"/>
            <a:ext cx="4397846" cy="4397846"/>
            <a:chOff x="6605699" y="1230077"/>
            <a:chExt cx="4397846" cy="43978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096F6A-262A-45DA-8A45-80A356A6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699" y="1230077"/>
              <a:ext cx="4397846" cy="439784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76403F-1ED1-4E4F-B5F2-56F5EAC5E7D1}"/>
                </a:ext>
              </a:extLst>
            </p:cNvPr>
            <p:cNvSpPr txBox="1"/>
            <p:nvPr/>
          </p:nvSpPr>
          <p:spPr>
            <a:xfrm>
              <a:off x="7991739" y="5312229"/>
              <a:ext cx="18069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Digit images from MNIST [6]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07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3A52-2878-4C7F-9D8B-FE2C9B5D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930139"/>
            <a:ext cx="10691265" cy="4997722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Extract Higher Level Symbols</a:t>
            </a:r>
          </a:p>
          <a:p>
            <a:pPr lvl="1"/>
            <a:r>
              <a:rPr lang="en-US" dirty="0"/>
              <a:t>Represented by a set of first layer symbols.</a:t>
            </a:r>
          </a:p>
          <a:p>
            <a:pPr lvl="1"/>
            <a:r>
              <a:rPr lang="en-US" dirty="0"/>
              <a:t>Use symbol vector (normalized) as identifying operator.</a:t>
            </a:r>
          </a:p>
          <a:p>
            <a:pPr lvl="1"/>
            <a:r>
              <a:rPr lang="en-US" dirty="0"/>
              <a:t>Identifying operator returns cosine similarity.</a:t>
            </a:r>
          </a:p>
          <a:p>
            <a:pPr lvl="1"/>
            <a:r>
              <a:rPr lang="en-US" dirty="0"/>
              <a:t>Symbol selected if score above threshold.</a:t>
            </a:r>
          </a:p>
          <a:p>
            <a:pPr lvl="1"/>
            <a:r>
              <a:rPr lang="en-US" dirty="0"/>
              <a:t>Use State Parameter Identifier (ex: 6 &amp; 9).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52951-8CC9-4A85-8127-9F974382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t>21</a:t>
            </a:fld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610294-EB24-469A-BFF4-BDFE60B84C86}"/>
              </a:ext>
            </a:extLst>
          </p:cNvPr>
          <p:cNvGrpSpPr/>
          <p:nvPr/>
        </p:nvGrpSpPr>
        <p:grpSpPr>
          <a:xfrm>
            <a:off x="7291792" y="1082640"/>
            <a:ext cx="3906018" cy="4562895"/>
            <a:chOff x="7291792" y="1082640"/>
            <a:chExt cx="3906018" cy="4562895"/>
          </a:xfrm>
        </p:grpSpPr>
        <p:pic>
          <p:nvPicPr>
            <p:cNvPr id="6" name="Picture 5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737B532-6CB0-48FA-9171-786F2366C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92" y="1082640"/>
              <a:ext cx="3906018" cy="416417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C876E0-B339-4B24-84CD-27EA6DF0D68C}"/>
                </a:ext>
              </a:extLst>
            </p:cNvPr>
            <p:cNvSpPr txBox="1"/>
            <p:nvPr/>
          </p:nvSpPr>
          <p:spPr>
            <a:xfrm>
              <a:off x="8072845" y="5399314"/>
              <a:ext cx="2525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Higher-level symbol composition vector [6]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07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46EF-730E-4DCD-BAB8-EE25CA31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905855"/>
            <a:ext cx="10691265" cy="4878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Unsupervised Learning</a:t>
            </a:r>
          </a:p>
          <a:p>
            <a:pPr marL="341313" indent="-280988">
              <a:buFont typeface="+mj-lt"/>
              <a:buAutoNum type="romanUcPeriod"/>
            </a:pPr>
            <a:r>
              <a:rPr lang="en-US" sz="1800" dirty="0"/>
              <a:t>First Layer Symbols</a:t>
            </a:r>
          </a:p>
          <a:p>
            <a:pPr marL="631825" indent="-290513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Detect singularities at all scales.</a:t>
            </a:r>
          </a:p>
          <a:p>
            <a:pPr marL="631825" indent="-290513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Extract data pieces using singularity bounding box.</a:t>
            </a:r>
          </a:p>
          <a:p>
            <a:pPr marL="631825" indent="-290513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Initially, add a data piece to new cluster.</a:t>
            </a:r>
          </a:p>
          <a:p>
            <a:pPr marL="631825" indent="-290513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Insert cluster into cluster list.</a:t>
            </a:r>
          </a:p>
          <a:p>
            <a:pPr marL="631825" indent="-290513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Generate identifying operator (kernel) to find ground symbol.</a:t>
            </a:r>
          </a:p>
          <a:p>
            <a:pPr marL="631825" indent="-290513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Match new data piece with existing clusters.</a:t>
            </a:r>
          </a:p>
          <a:p>
            <a:pPr marL="631825" indent="-290513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Threshold value to control number of clusters.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82D6-FC04-4845-B36A-FC2F98B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t>22</a:t>
            </a:fld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B7132-125C-44CA-B427-ACB5F1F106D2}"/>
              </a:ext>
            </a:extLst>
          </p:cNvPr>
          <p:cNvGrpSpPr/>
          <p:nvPr/>
        </p:nvGrpSpPr>
        <p:grpSpPr>
          <a:xfrm>
            <a:off x="7249723" y="1142180"/>
            <a:ext cx="3669289" cy="4852586"/>
            <a:chOff x="7249723" y="1142180"/>
            <a:chExt cx="3669289" cy="4852586"/>
          </a:xfrm>
        </p:grpSpPr>
        <p:pic>
          <p:nvPicPr>
            <p:cNvPr id="8" name="Picture 7" descr="A person wearing a suit and tie looking at the camera&#10;&#10;Description automatically generated">
              <a:extLst>
                <a:ext uri="{FF2B5EF4-FFF2-40B4-BE49-F238E27FC236}">
                  <a16:creationId xmlns:a16="http://schemas.microsoft.com/office/drawing/2014/main" id="{CD24ABFB-0297-4641-A833-5E48FD6B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723" y="1142180"/>
              <a:ext cx="3669289" cy="45736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D3F62FC-9220-4139-8E0A-CE45D3013E70}"/>
                </a:ext>
              </a:extLst>
            </p:cNvPr>
            <p:cNvSpPr txBox="1"/>
            <p:nvPr/>
          </p:nvSpPr>
          <p:spPr>
            <a:xfrm>
              <a:off x="8272285" y="5748545"/>
              <a:ext cx="1624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Lower-level facial symbols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76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79B5C-9618-420F-9697-564F82EB1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367" y="930139"/>
                <a:ext cx="10691265" cy="4860990"/>
              </a:xfrm>
            </p:spPr>
            <p:txBody>
              <a:bodyPr/>
              <a:lstStyle/>
              <a:p>
                <a:pPr marL="341313" indent="-341313">
                  <a:buFont typeface="+mj-lt"/>
                  <a:buAutoNum type="romanUcPeriod" startAt="2"/>
                </a:pPr>
                <a:r>
                  <a:rPr lang="en-US" dirty="0"/>
                  <a:t>Higher Layer Symbols</a:t>
                </a:r>
              </a:p>
              <a:p>
                <a:pPr marL="631825" indent="-290513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Data pieces represented by set of </a:t>
                </a:r>
                <a:r>
                  <a:rPr lang="en-US" sz="1600" u="sng" dirty="0"/>
                  <a:t>known</a:t>
                </a:r>
                <a:r>
                  <a:rPr lang="en-US" sz="1600" dirty="0"/>
                  <a:t> ground symbols.</a:t>
                </a:r>
              </a:p>
              <a:p>
                <a:pPr marL="631825" indent="-290513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Repeat previous slide steps but at a bigger visual scope.</a:t>
                </a:r>
              </a:p>
              <a:p>
                <a:pPr marL="631825" indent="-290513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Decrease multi-layer noise.</a:t>
                </a:r>
              </a:p>
              <a:p>
                <a:pPr marL="631825" indent="-290513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Improve cluster accuracy with state parameter identifier.</a:t>
                </a:r>
              </a:p>
              <a:p>
                <a:pPr marL="631825" indent="-290513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Continue until no new symbols are identified.</a:t>
                </a:r>
              </a:p>
              <a:p>
                <a:pPr marL="631825" indent="-290513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Estimate best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/>
                  <a:t>, µ.</a:t>
                </a:r>
              </a:p>
              <a:p>
                <a:pPr marL="631825" indent="-290513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Add composition links between symbols.</a:t>
                </a:r>
              </a:p>
              <a:p>
                <a:pPr marL="631825" indent="-290513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Record prior and posterior probabilities.</a:t>
                </a:r>
              </a:p>
              <a:p>
                <a:pPr marL="631825" indent="-290513">
                  <a:lnSpc>
                    <a:spcPct val="100000"/>
                  </a:lnSpc>
                  <a:buFont typeface="+mj-lt"/>
                  <a:buAutoNum type="arabicPeriod"/>
                </a:pPr>
                <a:endParaRPr lang="en-US" sz="1400" dirty="0"/>
              </a:p>
              <a:p>
                <a:pPr marL="631825" indent="-290513">
                  <a:buFont typeface="+mj-lt"/>
                  <a:buAutoNum type="arabicPeriod"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79B5C-9618-420F-9697-564F82EB1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367" y="930139"/>
                <a:ext cx="10691265" cy="4860990"/>
              </a:xfrm>
              <a:blipFill>
                <a:blip r:embed="rId3"/>
                <a:stretch>
                  <a:fillRect l="-570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BC1AC-1BD1-4336-9930-DE81A0D0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t>23</a:t>
            </a:fld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9A0214-B452-4494-A64B-1000BCB1F038}"/>
              </a:ext>
            </a:extLst>
          </p:cNvPr>
          <p:cNvGrpSpPr/>
          <p:nvPr/>
        </p:nvGrpSpPr>
        <p:grpSpPr>
          <a:xfrm>
            <a:off x="6600073" y="1458265"/>
            <a:ext cx="4841559" cy="3804738"/>
            <a:chOff x="6413630" y="930139"/>
            <a:chExt cx="4841559" cy="3804738"/>
          </a:xfrm>
        </p:grpSpPr>
        <p:pic>
          <p:nvPicPr>
            <p:cNvPr id="6" name="Picture 5" descr="A cow standing on top of a grass covered field&#10;&#10;Description automatically generated">
              <a:extLst>
                <a:ext uri="{FF2B5EF4-FFF2-40B4-BE49-F238E27FC236}">
                  <a16:creationId xmlns:a16="http://schemas.microsoft.com/office/drawing/2014/main" id="{836A0C03-1AC0-43B1-AC0C-A3440C577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630" y="930139"/>
              <a:ext cx="4841559" cy="368162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8B574B-4356-450E-910A-F169A1B390D5}"/>
                </a:ext>
              </a:extLst>
            </p:cNvPr>
            <p:cNvSpPr txBox="1"/>
            <p:nvPr/>
          </p:nvSpPr>
          <p:spPr>
            <a:xfrm>
              <a:off x="7897293" y="4488656"/>
              <a:ext cx="23006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Lower levels symbols in a Cow symbol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8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8638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90BE-C60F-41B7-B44A-98EB72283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2" y="1011235"/>
            <a:ext cx="10734675" cy="5520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Supervised Learning</a:t>
            </a:r>
          </a:p>
          <a:p>
            <a:pPr marL="514350" indent="-401638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Use Unsupervised learning to generate clusters as done previously.</a:t>
            </a:r>
          </a:p>
          <a:p>
            <a:pPr marL="514350" indent="-401638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Employ Supervised learning to find </a:t>
            </a:r>
            <a:r>
              <a:rPr lang="en-IN" sz="1800" dirty="0"/>
              <a:t>best values of cluster parameters: λ, µ.</a:t>
            </a:r>
          </a:p>
          <a:p>
            <a:pPr marL="514350" indent="-401638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Improve by optimizing the objective function.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A176E-9262-4961-BE4D-E0B81BF1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4A163B-CAA8-43A4-AD3F-B82A2B6FD56E}"/>
              </a:ext>
            </a:extLst>
          </p:cNvPr>
          <p:cNvGrpSpPr/>
          <p:nvPr/>
        </p:nvGrpSpPr>
        <p:grpSpPr>
          <a:xfrm>
            <a:off x="3955855" y="3380464"/>
            <a:ext cx="4280287" cy="3284609"/>
            <a:chOff x="3955855" y="3380464"/>
            <a:chExt cx="4280287" cy="3284609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5A9458C0-E88E-44AA-AE5A-B0D336E5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855" y="3380464"/>
              <a:ext cx="4280287" cy="30573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227EA7-3AA8-4DA8-819A-F92A4B0B86A4}"/>
                </a:ext>
              </a:extLst>
            </p:cNvPr>
            <p:cNvSpPr txBox="1"/>
            <p:nvPr/>
          </p:nvSpPr>
          <p:spPr>
            <a:xfrm>
              <a:off x="4987361" y="6418852"/>
              <a:ext cx="2398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Clustering objects into symbol classes [7]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63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DD11-E46C-4F68-B17E-9325D890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Deep Symbolic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DC73-8A76-4ADD-B61A-AA409C0F8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65036"/>
            <a:ext cx="10691265" cy="3970867"/>
          </a:xfrm>
        </p:spPr>
        <p:txBody>
          <a:bodyPr numCol="1">
            <a:normAutofit/>
          </a:bodyPr>
          <a:lstStyle/>
          <a:p>
            <a:pPr marL="339725" indent="-2794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Bayesian Decision Making</a:t>
            </a:r>
          </a:p>
          <a:p>
            <a:pPr marL="803275" lvl="1" indent="-285750">
              <a:lnSpc>
                <a:spcPct val="150000"/>
              </a:lnSpc>
            </a:pPr>
            <a:r>
              <a:rPr lang="en-US" dirty="0"/>
              <a:t>Searching paths between links to find required output symbols.</a:t>
            </a:r>
          </a:p>
          <a:p>
            <a:pPr marL="803275" lvl="1" indent="-285750">
              <a:lnSpc>
                <a:spcPct val="150000"/>
              </a:lnSpc>
            </a:pPr>
            <a:r>
              <a:rPr lang="en-US" dirty="0"/>
              <a:t>Ex: From which direction does the Sun rise?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B7C43-489F-4227-8054-B2549A79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t>25</a:t>
            </a:fld>
            <a:endParaRPr lang="en-US" sz="14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4D7AB99-8198-4EDF-AA46-71258A656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51" y="4619825"/>
            <a:ext cx="5911898" cy="137103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ECFA9-DF1B-406F-AC80-4F682BF9B4F2}"/>
              </a:ext>
            </a:extLst>
          </p:cNvPr>
          <p:cNvSpPr/>
          <p:nvPr/>
        </p:nvSpPr>
        <p:spPr>
          <a:xfrm>
            <a:off x="2465210" y="3933818"/>
            <a:ext cx="1889759" cy="4876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Argmax(Answers)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D8E66-3330-4A11-AADE-E0CFF0A007EF}"/>
              </a:ext>
            </a:extLst>
          </p:cNvPr>
          <p:cNvSpPr/>
          <p:nvPr/>
        </p:nvSpPr>
        <p:spPr>
          <a:xfrm>
            <a:off x="6285604" y="3938538"/>
            <a:ext cx="1149531" cy="487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Direction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168F29-A8AC-4E4C-8E21-94C1BA8E5686}"/>
              </a:ext>
            </a:extLst>
          </p:cNvPr>
          <p:cNvSpPr/>
          <p:nvPr/>
        </p:nvSpPr>
        <p:spPr>
          <a:xfrm>
            <a:off x="7837032" y="3933818"/>
            <a:ext cx="770709" cy="487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Rise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BA209C-861D-4025-A131-12B3851D52B6}"/>
              </a:ext>
            </a:extLst>
          </p:cNvPr>
          <p:cNvSpPr/>
          <p:nvPr/>
        </p:nvSpPr>
        <p:spPr>
          <a:xfrm>
            <a:off x="9152024" y="3933818"/>
            <a:ext cx="1149531" cy="487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DFFA1F-9026-45F2-B6FF-ABA1377403EB}"/>
              </a:ext>
            </a:extLst>
          </p:cNvPr>
          <p:cNvSpPr/>
          <p:nvPr/>
        </p:nvSpPr>
        <p:spPr>
          <a:xfrm>
            <a:off x="5177391" y="3933818"/>
            <a:ext cx="706316" cy="487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46579F-3E09-4846-9962-EABD646D72EB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5883707" y="4177658"/>
            <a:ext cx="401897" cy="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3C949-4ECB-46FB-A023-6DDCAF69E8D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435135" y="4177658"/>
            <a:ext cx="401897" cy="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ACE7AA-21B1-4644-BFB1-72A2D3D1D4E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8607741" y="4177658"/>
            <a:ext cx="54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10E63D-18BD-4D67-A4CF-AB691A009AD1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4354969" y="4177658"/>
            <a:ext cx="822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16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8638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3AFB-5ECA-4870-8696-5515FF20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016324"/>
            <a:ext cx="9789523" cy="58416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Cognitive tasks in critical environments</a:t>
            </a:r>
          </a:p>
          <a:p>
            <a:pPr marL="854075" lvl="1" indent="-279400"/>
            <a:r>
              <a:rPr lang="en-US" dirty="0"/>
              <a:t>Use existing deep symbolic network aggregating all knowledge of the world.</a:t>
            </a:r>
          </a:p>
          <a:p>
            <a:pPr marL="854075" lvl="1" indent="-279400"/>
            <a:r>
              <a:rPr lang="en-US" dirty="0"/>
              <a:t>DSN for perception and reasoning about the environment.</a:t>
            </a:r>
          </a:p>
          <a:p>
            <a:pPr marL="854075" lvl="1" indent="-279400"/>
            <a:r>
              <a:rPr lang="en-US" dirty="0"/>
              <a:t>Ex: Hunter encountering a wild Bear.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2C94-5CA2-4FC8-9BEE-3F81EE49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EC4D65-8CB4-4B6C-B9D0-1F46579859A9}"/>
              </a:ext>
            </a:extLst>
          </p:cNvPr>
          <p:cNvGrpSpPr/>
          <p:nvPr/>
        </p:nvGrpSpPr>
        <p:grpSpPr>
          <a:xfrm>
            <a:off x="2805244" y="2678566"/>
            <a:ext cx="5476607" cy="3983456"/>
            <a:chOff x="2805244" y="2678566"/>
            <a:chExt cx="5476607" cy="3983456"/>
          </a:xfrm>
        </p:grpSpPr>
        <p:pic>
          <p:nvPicPr>
            <p:cNvPr id="13" name="Picture 12" descr="A picture containing text, outdoor, snow, skiing&#10;&#10;Description automatically generated">
              <a:extLst>
                <a:ext uri="{FF2B5EF4-FFF2-40B4-BE49-F238E27FC236}">
                  <a16:creationId xmlns:a16="http://schemas.microsoft.com/office/drawing/2014/main" id="{6D0E0C4B-D96B-483A-9D7B-5F6D0FFD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244" y="2678566"/>
              <a:ext cx="5476607" cy="365820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DDF859-9138-49D1-8735-68456DEE5B7A}"/>
                </a:ext>
              </a:extLst>
            </p:cNvPr>
            <p:cNvSpPr txBox="1"/>
            <p:nvPr/>
          </p:nvSpPr>
          <p:spPr>
            <a:xfrm>
              <a:off x="5063287" y="6415801"/>
              <a:ext cx="21291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Man fighting with a bear in the wild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491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97609-BC93-40C6-BCF5-5DD038C1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718B7-941E-472B-9D1E-871C0DA4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z="1400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1400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74B9C72-E53B-4A9A-8AC4-743F9B6C6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53688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083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F47F1-0F8B-4872-8837-654A2A1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8638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3A95-C490-4208-AC77-76FFA5BB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90" y="2106792"/>
            <a:ext cx="10734675" cy="394335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Training with Unsupervised Learning</a:t>
            </a:r>
          </a:p>
          <a:p>
            <a:pPr marL="341313" indent="-280988">
              <a:lnSpc>
                <a:spcPct val="110000"/>
              </a:lnSpc>
            </a:pPr>
            <a:r>
              <a:rPr lang="en-US" sz="1800" dirty="0"/>
              <a:t>Unsupervised Learning assumes linear separability of symbols.</a:t>
            </a:r>
          </a:p>
          <a:p>
            <a:pPr marL="341313" indent="-280988">
              <a:lnSpc>
                <a:spcPct val="110000"/>
              </a:lnSpc>
            </a:pPr>
            <a:r>
              <a:rPr lang="en-US" sz="1800" dirty="0"/>
              <a:t>Performs poorly with high amplitude of noises.</a:t>
            </a:r>
          </a:p>
          <a:p>
            <a:pPr marL="341313" indent="-280988">
              <a:lnSpc>
                <a:spcPct val="110000"/>
              </a:lnSpc>
            </a:pPr>
            <a:r>
              <a:rPr lang="en-US" sz="1800" dirty="0"/>
              <a:t>Computationally intensive to estimate right cluster parameters.</a:t>
            </a:r>
          </a:p>
          <a:p>
            <a:pPr marL="60325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Training with Supervised Learning</a:t>
            </a:r>
          </a:p>
          <a:p>
            <a:pPr marL="341313" indent="-284163">
              <a:lnSpc>
                <a:spcPct val="110000"/>
              </a:lnSpc>
            </a:pPr>
            <a:r>
              <a:rPr lang="en-US" sz="1800" dirty="0"/>
              <a:t>Partial utilization of Supervised learning’s benefits.</a:t>
            </a:r>
          </a:p>
          <a:p>
            <a:pPr marL="341313" indent="-284163">
              <a:lnSpc>
                <a:spcPct val="110000"/>
              </a:lnSpc>
            </a:pPr>
            <a:r>
              <a:rPr lang="en-US" sz="1800" dirty="0"/>
              <a:t>No information about the training dataset.</a:t>
            </a:r>
          </a:p>
          <a:p>
            <a:pPr marL="341313" indent="-284163">
              <a:lnSpc>
                <a:spcPct val="110000"/>
              </a:lnSpc>
            </a:pPr>
            <a:r>
              <a:rPr lang="en-US" sz="1800" dirty="0"/>
              <a:t>Incomplete information about evaluation metrics &amp; model performance in both cases.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B0AD2-DC70-4B4B-AC4B-7F0C54BD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z="1400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064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C86C-5CC5-4EE4-A08F-0383D969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89DD-1CAB-454D-BA6C-301CE35B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Symbolic AI Symbol Representations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Convolution Neural Networks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Symbolic AI Symbols and Rules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Deep Learning Feature Maps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Learning like Human Child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7"/>
              </a:rPr>
              <a:t>MNIST Dataset Samples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8"/>
              </a:rPr>
              <a:t>Cluster Analysis &amp; Parameter Approximation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BFD2-94B3-4241-8FA7-010EED65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EA8B6-1468-4DD9-8E40-3EBF9159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888126"/>
            <a:ext cx="4362450" cy="3543764"/>
          </a:xfrm>
        </p:spPr>
        <p:txBody>
          <a:bodyPr>
            <a:normAutofit/>
          </a:bodyPr>
          <a:lstStyle/>
          <a:p>
            <a:r>
              <a:rPr lang="en-US" dirty="0"/>
              <a:t>Symbolic AI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6C80D-BCE8-4ED2-B055-0AFDFF87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244" y="2035627"/>
            <a:ext cx="5772124" cy="4792525"/>
          </a:xfrm>
        </p:spPr>
        <p:txBody>
          <a:bodyPr>
            <a:normAutofit/>
          </a:bodyPr>
          <a:lstStyle/>
          <a:p>
            <a:r>
              <a:rPr lang="en-IN" dirty="0"/>
              <a:t>Based on ‘Symbolic’ (human-readable) representation of problems &amp; logic.</a:t>
            </a:r>
          </a:p>
          <a:p>
            <a:r>
              <a:rPr lang="en-IN" dirty="0"/>
              <a:t>Rules connect symbols in a relationship similar to an ‘if-then’ statement.</a:t>
            </a:r>
          </a:p>
          <a:p>
            <a:r>
              <a:rPr lang="en-IN" dirty="0"/>
              <a:t>Symbols &amp; rules are fed explicitly.</a:t>
            </a:r>
          </a:p>
          <a:p>
            <a:endParaRPr lang="en-IN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6A512-E60A-4194-9245-6E7C4812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0C16D1-54F6-48A4-A6B7-0EB0C4C0A3A6}"/>
              </a:ext>
            </a:extLst>
          </p:cNvPr>
          <p:cNvGrpSpPr/>
          <p:nvPr/>
        </p:nvGrpSpPr>
        <p:grpSpPr>
          <a:xfrm>
            <a:off x="628566" y="2656332"/>
            <a:ext cx="4191112" cy="2663684"/>
            <a:chOff x="702129" y="1762602"/>
            <a:chExt cx="4191112" cy="2663684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F3FE04F8-E208-49B3-8932-64E416875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29" y="1762602"/>
              <a:ext cx="4191112" cy="218296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644117-1A72-46D6-811C-EE98C87F136E}"/>
                </a:ext>
              </a:extLst>
            </p:cNvPr>
            <p:cNvSpPr txBox="1"/>
            <p:nvPr/>
          </p:nvSpPr>
          <p:spPr>
            <a:xfrm>
              <a:off x="1823465" y="4180065"/>
              <a:ext cx="19484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Symbolic AI 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439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EAA5E-A966-4C3F-B24E-734EA2EF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7" descr="Question mark">
            <a:extLst>
              <a:ext uri="{FF2B5EF4-FFF2-40B4-BE49-F238E27FC236}">
                <a16:creationId xmlns:a16="http://schemas.microsoft.com/office/drawing/2014/main" id="{EBF7EFEB-D6A1-4C4E-95EC-48E3C44E2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775" y="2292953"/>
            <a:ext cx="3860450" cy="38604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87712-EDCA-4B05-AD09-EEB31D46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z="1400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81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55048-1401-4C9B-9A47-D0420A5A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888126"/>
            <a:ext cx="8894798" cy="1040822"/>
          </a:xfrm>
        </p:spPr>
        <p:txBody>
          <a:bodyPr>
            <a:normAutofit/>
          </a:bodyPr>
          <a:lstStyle/>
          <a:p>
            <a:r>
              <a:rPr lang="en-US" dirty="0"/>
              <a:t>Subsymbolic AI (Deep Learning)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30E1-5884-4081-833C-52153127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898" y="1928950"/>
            <a:ext cx="5894501" cy="4792525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Inspired by the structure and function of neurons in the brain.</a:t>
            </a:r>
          </a:p>
          <a:p>
            <a:pPr algn="just"/>
            <a:r>
              <a:rPr lang="en-IN" dirty="0"/>
              <a:t>Automatic feature extraction from raw data.</a:t>
            </a:r>
          </a:p>
          <a:p>
            <a:pPr lvl="1" algn="just"/>
            <a:r>
              <a:rPr lang="en-US" dirty="0"/>
              <a:t>A neuron receives information from its neighbors.</a:t>
            </a:r>
          </a:p>
          <a:p>
            <a:pPr lvl="1" algn="just"/>
            <a:r>
              <a:rPr lang="en-US" dirty="0"/>
              <a:t>Processes received information.</a:t>
            </a:r>
          </a:p>
          <a:p>
            <a:pPr lvl="1" algn="just"/>
            <a:r>
              <a:rPr lang="en-US" dirty="0"/>
              <a:t>Sends processed info to other neurons.</a:t>
            </a:r>
          </a:p>
          <a:p>
            <a:pPr algn="just"/>
            <a:r>
              <a:rPr lang="en-US" dirty="0"/>
              <a:t>Continuously learn using objective functions.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E493-0281-4BA9-A336-FBA3CE1F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DECA17-F521-495E-A0DD-F0E7524AC7AD}"/>
              </a:ext>
            </a:extLst>
          </p:cNvPr>
          <p:cNvGrpSpPr/>
          <p:nvPr/>
        </p:nvGrpSpPr>
        <p:grpSpPr>
          <a:xfrm>
            <a:off x="702129" y="2660008"/>
            <a:ext cx="4447696" cy="2469328"/>
            <a:chOff x="795793" y="2752637"/>
            <a:chExt cx="4362450" cy="2593760"/>
          </a:xfrm>
        </p:grpSpPr>
        <p:pic>
          <p:nvPicPr>
            <p:cNvPr id="19" name="Picture 18" descr="Diagram&#10;&#10;Description automatically generated">
              <a:extLst>
                <a:ext uri="{FF2B5EF4-FFF2-40B4-BE49-F238E27FC236}">
                  <a16:creationId xmlns:a16="http://schemas.microsoft.com/office/drawing/2014/main" id="{D8E387E0-64A5-4D24-AA71-7520AC1CB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93" y="2752637"/>
              <a:ext cx="4362450" cy="233513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4804E-9A12-4EEA-ADEF-B7B525DBC46C}"/>
                </a:ext>
              </a:extLst>
            </p:cNvPr>
            <p:cNvSpPr txBox="1"/>
            <p:nvPr/>
          </p:nvSpPr>
          <p:spPr>
            <a:xfrm>
              <a:off x="2002797" y="5087769"/>
              <a:ext cx="2169595" cy="258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Convolutional Neural Network 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76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ADA5624E-882B-4831-AF9C-DFAE3C05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888126"/>
            <a:ext cx="4362450" cy="3543764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AF8E-9E50-43D7-9E85-4A942E3E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38" y="1101338"/>
            <a:ext cx="6120703" cy="49049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/>
              <a:t>Symbolic Methods</a:t>
            </a:r>
          </a:p>
          <a:p>
            <a:pPr marL="403225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Advantages:</a:t>
            </a:r>
          </a:p>
          <a:p>
            <a:pPr marL="687387" indent="-285750">
              <a:lnSpc>
                <a:spcPct val="110000"/>
              </a:lnSpc>
            </a:pPr>
            <a:r>
              <a:rPr lang="en-US" sz="1600" dirty="0"/>
              <a:t>Excellent Reasoning &amp; Logical Inferences.</a:t>
            </a:r>
          </a:p>
          <a:p>
            <a:pPr marL="687387" indent="-285750">
              <a:lnSpc>
                <a:spcPct val="110000"/>
              </a:lnSpc>
            </a:pPr>
            <a:r>
              <a:rPr lang="en-US" sz="1600" dirty="0"/>
              <a:t>Explainable decisions.</a:t>
            </a:r>
          </a:p>
          <a:p>
            <a:pPr marL="687387" indent="-285750">
              <a:lnSpc>
                <a:spcPct val="110000"/>
              </a:lnSpc>
            </a:pPr>
            <a:r>
              <a:rPr lang="en-US" sz="1600" dirty="0"/>
              <a:t>Can easily redefine propositional logic.</a:t>
            </a:r>
          </a:p>
          <a:p>
            <a:pPr marL="687387" indent="-285750">
              <a:lnSpc>
                <a:spcPct val="110000"/>
              </a:lnSpc>
            </a:pPr>
            <a:r>
              <a:rPr lang="en-US" sz="1600" dirty="0"/>
              <a:t>Expert Systems – can be deployed in critical environments.</a:t>
            </a:r>
          </a:p>
          <a:p>
            <a:pPr marL="401637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600" dirty="0"/>
          </a:p>
          <a:p>
            <a:pPr marL="403225" indent="-342900">
              <a:lnSpc>
                <a:spcPct val="110000"/>
              </a:lnSpc>
              <a:buFont typeface="+mj-lt"/>
              <a:buAutoNum type="arabicPeriod" startAt="2"/>
            </a:pPr>
            <a:r>
              <a:rPr lang="en-US" sz="1800" dirty="0"/>
              <a:t>Disadvantages:</a:t>
            </a:r>
          </a:p>
          <a:p>
            <a:pPr marL="684213" indent="-282575">
              <a:lnSpc>
                <a:spcPct val="110000"/>
              </a:lnSpc>
            </a:pPr>
            <a:r>
              <a:rPr lang="en-US" sz="1600" dirty="0"/>
              <a:t>Heavy reliance on rules &amp; explicit symbolic representations.</a:t>
            </a:r>
          </a:p>
          <a:p>
            <a:pPr marL="684213" indent="-282575">
              <a:lnSpc>
                <a:spcPct val="110000"/>
              </a:lnSpc>
            </a:pPr>
            <a:r>
              <a:rPr lang="en-US" sz="1600" dirty="0"/>
              <a:t>Common sense knowledge problems.</a:t>
            </a:r>
          </a:p>
          <a:p>
            <a:pPr marL="684213" indent="-282575">
              <a:lnSpc>
                <a:spcPct val="110000"/>
              </a:lnSpc>
            </a:pPr>
            <a:r>
              <a:rPr lang="en-IN" sz="1600" dirty="0"/>
              <a:t>Difficult to instil learning capabilities.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88AA2F5D-357D-413C-B4E8-BD2AD635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3F2E8-ED87-4AF1-B2DE-191CB2E45791}"/>
              </a:ext>
            </a:extLst>
          </p:cNvPr>
          <p:cNvGrpSpPr/>
          <p:nvPr/>
        </p:nvGrpSpPr>
        <p:grpSpPr>
          <a:xfrm>
            <a:off x="1061366" y="1803755"/>
            <a:ext cx="4003213" cy="3939794"/>
            <a:chOff x="1061366" y="1906652"/>
            <a:chExt cx="4003213" cy="3939794"/>
          </a:xfrm>
        </p:grpSpPr>
        <p:pic>
          <p:nvPicPr>
            <p:cNvPr id="11" name="Picture 10" descr="A picture containing text, bird of prey&#10;&#10;Description automatically generated">
              <a:extLst>
                <a:ext uri="{FF2B5EF4-FFF2-40B4-BE49-F238E27FC236}">
                  <a16:creationId xmlns:a16="http://schemas.microsoft.com/office/drawing/2014/main" id="{46AB0A8A-EE78-4C6C-894B-737C8B3F1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366" y="1906652"/>
              <a:ext cx="4003213" cy="36434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C97109-AAA1-45CA-99B6-428F5A83E89E}"/>
                </a:ext>
              </a:extLst>
            </p:cNvPr>
            <p:cNvSpPr txBox="1"/>
            <p:nvPr/>
          </p:nvSpPr>
          <p:spPr>
            <a:xfrm>
              <a:off x="1794836" y="5600225"/>
              <a:ext cx="27174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Information represented as symbols &amp; rules 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93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30C0A8-3E5C-476B-A64B-4D4FDE8D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8">
            <a:extLst>
              <a:ext uri="{FF2B5EF4-FFF2-40B4-BE49-F238E27FC236}">
                <a16:creationId xmlns:a16="http://schemas.microsoft.com/office/drawing/2014/main" id="{147A765C-090D-401C-812A-2305F064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330" y="723900"/>
            <a:ext cx="5608045" cy="52233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Subsymbolic Methods (Deep Learning)</a:t>
            </a:r>
          </a:p>
          <a:p>
            <a:pPr marL="403225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Advantages:</a:t>
            </a:r>
          </a:p>
          <a:p>
            <a:pPr marL="687387" indent="-285750">
              <a:lnSpc>
                <a:spcPct val="110000"/>
              </a:lnSpc>
            </a:pPr>
            <a:r>
              <a:rPr lang="en-US" sz="1600" dirty="0"/>
              <a:t>Less upfront knowledge required.</a:t>
            </a:r>
          </a:p>
          <a:p>
            <a:pPr marL="687387" indent="-285750">
              <a:lnSpc>
                <a:spcPct val="110000"/>
              </a:lnSpc>
            </a:pPr>
            <a:r>
              <a:rPr lang="en-US" sz="1600" dirty="0"/>
              <a:t>Robust against noise.</a:t>
            </a:r>
          </a:p>
          <a:p>
            <a:pPr marL="687387" indent="-285750">
              <a:lnSpc>
                <a:spcPct val="110000"/>
              </a:lnSpc>
            </a:pPr>
            <a:r>
              <a:rPr lang="en-US" sz="1600" dirty="0"/>
              <a:t>Easier to scale.</a:t>
            </a:r>
          </a:p>
          <a:p>
            <a:pPr marL="687387" indent="-285750">
              <a:lnSpc>
                <a:spcPct val="110000"/>
              </a:lnSpc>
            </a:pPr>
            <a:r>
              <a:rPr lang="en-US" sz="1600" dirty="0"/>
              <a:t>Better performance on complex problems.</a:t>
            </a:r>
          </a:p>
          <a:p>
            <a:pPr marL="401637" indent="0">
              <a:lnSpc>
                <a:spcPct val="110000"/>
              </a:lnSpc>
              <a:buNone/>
            </a:pPr>
            <a:endParaRPr lang="en-US" dirty="0"/>
          </a:p>
          <a:p>
            <a:pPr marL="403225" indent="-342900">
              <a:lnSpc>
                <a:spcPct val="110000"/>
              </a:lnSpc>
              <a:buFont typeface="+mj-lt"/>
              <a:buAutoNum type="arabicPeriod" startAt="2"/>
            </a:pPr>
            <a:r>
              <a:rPr lang="en-US" sz="1800" dirty="0"/>
              <a:t>Disadvantages:</a:t>
            </a:r>
          </a:p>
          <a:p>
            <a:pPr marL="684213" indent="-282575">
              <a:lnSpc>
                <a:spcPct val="110000"/>
              </a:lnSpc>
            </a:pPr>
            <a:r>
              <a:rPr lang="en-US" sz="1600" dirty="0"/>
              <a:t>Require huge amounts of training data.</a:t>
            </a:r>
          </a:p>
          <a:p>
            <a:pPr marL="684213" indent="-282575">
              <a:lnSpc>
                <a:spcPct val="110000"/>
              </a:lnSpc>
            </a:pPr>
            <a:r>
              <a:rPr lang="en-US" sz="1600" dirty="0"/>
              <a:t>Computationally expensive.</a:t>
            </a:r>
          </a:p>
          <a:p>
            <a:pPr marL="684213" indent="-282575">
              <a:lnSpc>
                <a:spcPct val="110000"/>
              </a:lnSpc>
            </a:pPr>
            <a:r>
              <a:rPr lang="en-US" sz="1600" dirty="0"/>
              <a:t>Blackbox – risky to deploy in critical environments.</a:t>
            </a:r>
          </a:p>
          <a:p>
            <a:pPr marL="403225" indent="-342900">
              <a:lnSpc>
                <a:spcPct val="110000"/>
              </a:lnSpc>
            </a:pP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CCD61CD-C4A4-4181-A730-83D5FFCB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3D9C95-3504-4FC3-9A63-9ED02C24D60E}"/>
              </a:ext>
            </a:extLst>
          </p:cNvPr>
          <p:cNvGrpSpPr/>
          <p:nvPr/>
        </p:nvGrpSpPr>
        <p:grpSpPr>
          <a:xfrm>
            <a:off x="737625" y="1651783"/>
            <a:ext cx="4919691" cy="3564629"/>
            <a:chOff x="402313" y="2235549"/>
            <a:chExt cx="5193057" cy="3718626"/>
          </a:xfrm>
        </p:grpSpPr>
        <p:pic>
          <p:nvPicPr>
            <p:cNvPr id="22" name="Picture 21" descr="A picture containing text, calculator, electronics&#10;&#10;Description automatically generated">
              <a:extLst>
                <a:ext uri="{FF2B5EF4-FFF2-40B4-BE49-F238E27FC236}">
                  <a16:creationId xmlns:a16="http://schemas.microsoft.com/office/drawing/2014/main" id="{798989ED-259F-4C80-8DE2-B29617730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13" y="2235549"/>
              <a:ext cx="5193057" cy="34093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0C5D60-B939-4C1C-956D-6449283C7945}"/>
                </a:ext>
              </a:extLst>
            </p:cNvPr>
            <p:cNvSpPr txBox="1"/>
            <p:nvPr/>
          </p:nvSpPr>
          <p:spPr>
            <a:xfrm>
              <a:off x="2046496" y="5697317"/>
              <a:ext cx="2201727" cy="256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Feature Maps at Hidden Layers 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33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C3129-AB9B-40AE-951D-A713279D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82" y="908957"/>
            <a:ext cx="3819375" cy="3352767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0C0A8-3E5C-476B-A64B-4D4FDE8D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7B6D-B213-433C-B203-791681F8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608" y="2131006"/>
            <a:ext cx="6620910" cy="5223325"/>
          </a:xfrm>
        </p:spPr>
        <p:txBody>
          <a:bodyPr>
            <a:normAutofit/>
          </a:bodyPr>
          <a:lstStyle/>
          <a:p>
            <a:pPr marL="341313" indent="-280988" algn="just"/>
            <a:r>
              <a:rPr lang="en-US" dirty="0"/>
              <a:t>Integrate Symbolic &amp; Subsymbolic representations.</a:t>
            </a:r>
          </a:p>
          <a:p>
            <a:pPr marL="341313" indent="-280988" algn="just"/>
            <a:r>
              <a:rPr lang="en-US" dirty="0"/>
              <a:t>Develop w</a:t>
            </a:r>
            <a:r>
              <a:rPr lang="en-IN" dirty="0"/>
              <a:t>hitebox version of Deep Neural Networks (DNN).</a:t>
            </a:r>
          </a:p>
          <a:p>
            <a:pPr marL="341313" indent="-280988" algn="just"/>
            <a:r>
              <a:rPr lang="en-IN" dirty="0"/>
              <a:t>Learn representations of real-world objects like humans.</a:t>
            </a:r>
          </a:p>
          <a:p>
            <a:pPr marL="341313" indent="-280988" algn="just"/>
            <a:r>
              <a:rPr lang="en-IN" dirty="0"/>
              <a:t>Robust adaptation to both unstructured (data) and abstract problems.</a:t>
            </a:r>
          </a:p>
          <a:p>
            <a:pPr marL="341313" indent="-280988" algn="just"/>
            <a:r>
              <a:rPr lang="en-IN" dirty="0"/>
              <a:t>Learn with relatively small amounts of data.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2E0B-8882-4F9D-948A-FE3556EB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4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70F5F-EC69-42E3-ABC0-8A5BAC52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2815"/>
            <a:ext cx="9989004" cy="581185"/>
          </a:xfrm>
        </p:spPr>
        <p:txBody>
          <a:bodyPr>
            <a:noAutofit/>
          </a:bodyPr>
          <a:lstStyle/>
          <a:p>
            <a:r>
              <a:rPr lang="en-US" dirty="0"/>
              <a:t>What Does ‘learn like humans’ Mean?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040C0E-A52B-4C50-AF99-26C195F0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303397"/>
            <a:ext cx="5400675" cy="4331309"/>
          </a:xfrm>
        </p:spPr>
        <p:txBody>
          <a:bodyPr>
            <a:normAutofit/>
          </a:bodyPr>
          <a:lstStyle/>
          <a:p>
            <a:r>
              <a:rPr lang="en-IN" sz="1800" dirty="0"/>
              <a:t>In real-world, data is compositional (representable hierarchically).</a:t>
            </a:r>
          </a:p>
          <a:p>
            <a:r>
              <a:rPr lang="en-IN" sz="1800" dirty="0"/>
              <a:t>Humans learn to conceptualize knowledge as symbols and relations between them.</a:t>
            </a:r>
          </a:p>
          <a:p>
            <a:r>
              <a:rPr lang="en-IN" sz="1800" dirty="0"/>
              <a:t>Does not need thousand labelled instances of an object to recognize it.</a:t>
            </a:r>
          </a:p>
          <a:p>
            <a:r>
              <a:rPr lang="en-IN" sz="1800" dirty="0"/>
              <a:t>Strong Reasoning and Causal Inference.</a:t>
            </a:r>
          </a:p>
          <a:p>
            <a:endParaRPr lang="en-US" sz="1800" dirty="0"/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05A8E-29D3-4A36-9D35-D0B68544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A591E4-ECC2-47CF-92E2-E585C1C08322}"/>
              </a:ext>
            </a:extLst>
          </p:cNvPr>
          <p:cNvGrpSpPr/>
          <p:nvPr/>
        </p:nvGrpSpPr>
        <p:grpSpPr>
          <a:xfrm>
            <a:off x="6396055" y="2466815"/>
            <a:ext cx="5100620" cy="2621372"/>
            <a:chOff x="6396055" y="2466815"/>
            <a:chExt cx="5100620" cy="2621372"/>
          </a:xfrm>
        </p:grpSpPr>
        <p:pic>
          <p:nvPicPr>
            <p:cNvPr id="13" name="Picture 12" descr="Timeline&#10;&#10;Description automatically generated">
              <a:extLst>
                <a:ext uri="{FF2B5EF4-FFF2-40B4-BE49-F238E27FC236}">
                  <a16:creationId xmlns:a16="http://schemas.microsoft.com/office/drawing/2014/main" id="{47D23BE4-AC18-43A7-AAED-EBC4EC3C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6055" y="2466815"/>
              <a:ext cx="5100620" cy="237515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A8D01A-8699-437B-A6DC-45F8C39125C5}"/>
                </a:ext>
              </a:extLst>
            </p:cNvPr>
            <p:cNvSpPr txBox="1"/>
            <p:nvPr/>
          </p:nvSpPr>
          <p:spPr>
            <a:xfrm>
              <a:off x="8047721" y="4841966"/>
              <a:ext cx="17972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Learning like human child [5]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98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3281A-087D-4F0C-B485-4C2AD104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5281268" cy="1575391"/>
          </a:xfrm>
        </p:spPr>
        <p:txBody>
          <a:bodyPr>
            <a:normAutofit/>
          </a:bodyPr>
          <a:lstStyle/>
          <a:p>
            <a:r>
              <a:rPr lang="en-US" dirty="0"/>
              <a:t>Why do we need it?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C8F5-318F-4D83-8390-0B3E0D7B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137844"/>
            <a:ext cx="5976594" cy="3500265"/>
          </a:xfrm>
        </p:spPr>
        <p:txBody>
          <a:bodyPr>
            <a:normAutofit/>
          </a:bodyPr>
          <a:lstStyle/>
          <a:p>
            <a:r>
              <a:rPr lang="en-US" dirty="0"/>
              <a:t>Implicit understanding of hierarchical representations in data.</a:t>
            </a:r>
          </a:p>
          <a:p>
            <a:r>
              <a:rPr lang="en-US" dirty="0"/>
              <a:t>Less risk of Bias/Catastrophic failures.</a:t>
            </a:r>
          </a:p>
          <a:p>
            <a:r>
              <a:rPr lang="en-US" dirty="0"/>
              <a:t>Reasoning and learning models of the world.</a:t>
            </a:r>
          </a:p>
          <a:p>
            <a:r>
              <a:rPr lang="en-US" dirty="0"/>
              <a:t>Low reliance on expensive annotated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CE841-CEFB-4691-807B-B9891758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9FCDAB-01D2-41DF-BB27-9EE58565015C}"/>
              </a:ext>
            </a:extLst>
          </p:cNvPr>
          <p:cNvGrpSpPr/>
          <p:nvPr/>
        </p:nvGrpSpPr>
        <p:grpSpPr>
          <a:xfrm>
            <a:off x="7744683" y="1359253"/>
            <a:ext cx="2766203" cy="2528724"/>
            <a:chOff x="7744683" y="1359253"/>
            <a:chExt cx="2766203" cy="25287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D7FDD5-B9EB-46BB-95FE-955887734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683" y="1359253"/>
              <a:ext cx="2766203" cy="222778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82993D-991B-4677-BCB2-580B7AB4048E}"/>
                </a:ext>
              </a:extLst>
            </p:cNvPr>
            <p:cNvSpPr txBox="1"/>
            <p:nvPr/>
          </p:nvSpPr>
          <p:spPr>
            <a:xfrm>
              <a:off x="8428714" y="3641756"/>
              <a:ext cx="1398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Facial features of a cat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67EA5A-B66E-453E-B6D7-93A97F444653}"/>
              </a:ext>
            </a:extLst>
          </p:cNvPr>
          <p:cNvGrpSpPr/>
          <p:nvPr/>
        </p:nvGrpSpPr>
        <p:grpSpPr>
          <a:xfrm>
            <a:off x="7744683" y="4324172"/>
            <a:ext cx="2766203" cy="2231136"/>
            <a:chOff x="7744683" y="4332951"/>
            <a:chExt cx="3142831" cy="20321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977241-F0FB-4545-B50D-39396460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683" y="4332951"/>
              <a:ext cx="3142831" cy="177913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23AEAB-FE77-4A2E-B12C-FFAD2398AB2C}"/>
                </a:ext>
              </a:extLst>
            </p:cNvPr>
            <p:cNvSpPr txBox="1"/>
            <p:nvPr/>
          </p:nvSpPr>
          <p:spPr>
            <a:xfrm>
              <a:off x="8661912" y="6118907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Car driving off a cliff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21307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1297</Words>
  <Application>Microsoft Office PowerPoint</Application>
  <PresentationFormat>Widescreen</PresentationFormat>
  <Paragraphs>277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Calisto MT</vt:lpstr>
      <vt:lpstr>Cambria Math</vt:lpstr>
      <vt:lpstr>Univers Condensed</vt:lpstr>
      <vt:lpstr>ChronicleVTI</vt:lpstr>
      <vt:lpstr>Learning like humans with Deep Symbolic Networks</vt:lpstr>
      <vt:lpstr>Artificial Intelligence Representations</vt:lpstr>
      <vt:lpstr>Symbolic AI</vt:lpstr>
      <vt:lpstr>Subsymbolic AI (Deep Learning)</vt:lpstr>
      <vt:lpstr>The Problem</vt:lpstr>
      <vt:lpstr>PowerPoint Presentation</vt:lpstr>
      <vt:lpstr>Motivation</vt:lpstr>
      <vt:lpstr>What Does ‘learn like humans’ Mean?</vt:lpstr>
      <vt:lpstr>Why do we need it?</vt:lpstr>
      <vt:lpstr>Overview</vt:lpstr>
      <vt:lpstr>Deep Symbolic Networks</vt:lpstr>
      <vt:lpstr>PowerPoint Presentation</vt:lpstr>
      <vt:lpstr>Structure &amp; Properties</vt:lpstr>
      <vt:lpstr>PowerPoint Presentation</vt:lpstr>
      <vt:lpstr>PowerPoint Presentation</vt:lpstr>
      <vt:lpstr>PowerPoint Presentation</vt:lpstr>
      <vt:lpstr>PowerPoint Presentation</vt:lpstr>
      <vt:lpstr>Training Deep Symbolic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of Deep Symbolic Networks</vt:lpstr>
      <vt:lpstr>PowerPoint Presentation</vt:lpstr>
      <vt:lpstr>Summary</vt:lpstr>
      <vt:lpstr>Limitations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like humans with Deep Symbolic Networks</dc:title>
  <dc:creator>Akshay Joshi</dc:creator>
  <cp:lastModifiedBy>Akshay Joshi</cp:lastModifiedBy>
  <cp:revision>31</cp:revision>
  <dcterms:created xsi:type="dcterms:W3CDTF">2020-12-02T02:49:52Z</dcterms:created>
  <dcterms:modified xsi:type="dcterms:W3CDTF">2020-12-02T16:54:24Z</dcterms:modified>
</cp:coreProperties>
</file>