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9959-556D-E747-541C-C39D8650F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8C53A-5284-D0F6-1FAA-4A4F555FE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F377C-6D11-56F8-D3A7-D743FF0F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A727-E951-FC4D-BACC-2113C8FD8FD2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1B53-CA74-724E-3983-68794D2F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63FCA-9754-C454-2F28-4B32D207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A6B-0768-6C41-BF8B-10C7C9E4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F328-C219-FD50-5711-96E27D36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4334A-294E-819B-FCFB-A09FD360E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F741-FC67-0EBD-DD2C-99FE5786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A727-E951-FC4D-BACC-2113C8FD8FD2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DD843-7973-D3D4-F6BD-529898C2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5E080-6B06-FBB4-7F65-D098EDF7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A6B-0768-6C41-BF8B-10C7C9E4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5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8A8B1-1925-CF69-77BD-56C048BA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C297F-C4BC-F3B3-0293-B1AAA7F75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9AF5E-E4DE-4E59-6105-1DCF4B5A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A727-E951-FC4D-BACC-2113C8FD8FD2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C114-AEB2-AB44-71C4-3E21CA0B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25CE-9D18-35D4-21C1-C22746F4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A6B-0768-6C41-BF8B-10C7C9E4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72E7-04F4-7729-5C88-C83E1C42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30CD-9AAE-913D-EB06-BCCD0142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388D-7EA6-5D83-EED1-A845BC9E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A727-E951-FC4D-BACC-2113C8FD8FD2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F203-26F5-31E8-ACFD-7AC834D3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19FA-8AF3-6CB3-6E8C-5FA56BB2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A6B-0768-6C41-BF8B-10C7C9E4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CFA0-44A8-8552-1168-4205F353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5E5A1-EF40-0299-03B8-C7AAE0B90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69B6-F45F-7D69-1034-9574544B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A727-E951-FC4D-BACC-2113C8FD8FD2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7E479-034D-D42D-DA91-51AA8AF0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9E9D-FEA3-C6D0-DF08-ABAC809F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A6B-0768-6C41-BF8B-10C7C9E4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8579-9A38-6171-8718-77D8B651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7B61-8DBA-2A94-156D-E7CA4BFB4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1E2F5-5464-76B2-AFE6-411A19C8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42E6F-685D-0FA4-31E6-D1066955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A727-E951-FC4D-BACC-2113C8FD8FD2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C0609-5E9A-F18D-0CFE-D805E365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FFF46-24AF-A8A0-1BEE-D34A3DB1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A6B-0768-6C41-BF8B-10C7C9E4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7925-1D15-82AE-E932-CE66ECFA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A4F2E-1F7F-3A85-8F9C-AF3A8432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44D58-D7EF-0DCD-C167-359C8CF9D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0C62B-A90C-2BAE-9307-E91762986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753FA-5CC1-C3AC-C1F1-DF414340C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9FEBE-D9BE-447D-C396-60027A59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A727-E951-FC4D-BACC-2113C8FD8FD2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1AD1C-46B0-C8A5-1CBE-006CE6A4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038E5-AF55-580C-4F75-698CCF2E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A6B-0768-6C41-BF8B-10C7C9E4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9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6F80-4938-9DB8-300D-585CA15E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387C8-CFB7-4472-B6BC-75537887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A727-E951-FC4D-BACC-2113C8FD8FD2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697EE-575F-6BB1-907B-1431A682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6FC35-44F7-B669-2709-B9C9211D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A6B-0768-6C41-BF8B-10C7C9E4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6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AC7FB-F7DF-A453-267B-16E4DC63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A727-E951-FC4D-BACC-2113C8FD8FD2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13284-BD4A-EC0A-4BD1-021A2BB8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3F5EA-2152-5AC8-4096-0A70DD93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A6B-0768-6C41-BF8B-10C7C9E4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277B-ADB3-8790-36BE-328BF467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BFD5-08EE-1F46-7005-6EB4D2B59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0EE82-697B-F608-C03C-50F8828F5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7A754-2BA1-2B33-4B52-094E830B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A727-E951-FC4D-BACC-2113C8FD8FD2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80AFD-50C9-025F-055C-09BFA4F1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4D335-34B6-8D40-6E33-15AD9F29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A6B-0768-6C41-BF8B-10C7C9E4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1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6FA8-01BE-FFC8-6B27-596F82D7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EB21D-FC92-D4CB-20D0-344DF1B00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9FA1E-CF96-506C-84C2-E0FEF1B20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EE329-F7ED-1A7E-1C23-8563A270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A727-E951-FC4D-BACC-2113C8FD8FD2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DCDBA-2B4F-EA4D-191A-9C26EC08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3C4E1-2897-D126-4ED1-B8678CCE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2A6B-0768-6C41-BF8B-10C7C9E4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F98A1-9ECD-5F96-8D80-CFA8DF06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B9768-57CC-A739-E7DF-0E3E1692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FCC0E-0E9B-689E-7F1D-28F3A092F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AA727-E951-FC4D-BACC-2113C8FD8FD2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D407-7AE6-011D-BE43-A064011C4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11F8-71A8-9430-BF4E-1B04BAAFB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22A6B-0768-6C41-BF8B-10C7C9E41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09B5D8-8E93-46AF-3CBF-792E0F3E4392}"/>
              </a:ext>
            </a:extLst>
          </p:cNvPr>
          <p:cNvSpPr txBox="1"/>
          <p:nvPr/>
        </p:nvSpPr>
        <p:spPr>
          <a:xfrm>
            <a:off x="625033" y="474562"/>
            <a:ext cx="15074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7FEEB-68B2-8313-4024-2FB9F696EC28}"/>
              </a:ext>
            </a:extLst>
          </p:cNvPr>
          <p:cNvSpPr txBox="1"/>
          <p:nvPr/>
        </p:nvSpPr>
        <p:spPr>
          <a:xfrm>
            <a:off x="615388" y="150663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3C4B9-A3B7-7F03-AB14-B0380B7C862E}"/>
              </a:ext>
            </a:extLst>
          </p:cNvPr>
          <p:cNvSpPr txBox="1"/>
          <p:nvPr/>
        </p:nvSpPr>
        <p:spPr>
          <a:xfrm>
            <a:off x="2573439" y="148541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8DDD8-4327-E51D-C1CB-565D8DF3C7BE}"/>
              </a:ext>
            </a:extLst>
          </p:cNvPr>
          <p:cNvSpPr txBox="1"/>
          <p:nvPr/>
        </p:nvSpPr>
        <p:spPr>
          <a:xfrm>
            <a:off x="4346295" y="149892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6C9F2-2D2A-9BA7-72BB-EBD6CE2680AF}"/>
              </a:ext>
            </a:extLst>
          </p:cNvPr>
          <p:cNvSpPr txBox="1"/>
          <p:nvPr/>
        </p:nvSpPr>
        <p:spPr>
          <a:xfrm>
            <a:off x="621176" y="2299503"/>
            <a:ext cx="15664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Bullet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Indent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</a:rPr>
              <a:t>Indent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/>
                </a:solidFill>
              </a:rPr>
              <a:t>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1"/>
                </a:solidFill>
              </a:rPr>
              <a:t>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553677-7E8E-A492-955B-0F9109AF5F33}"/>
              </a:ext>
            </a:extLst>
          </p:cNvPr>
          <p:cNvSpPr/>
          <p:nvPr/>
        </p:nvSpPr>
        <p:spPr>
          <a:xfrm>
            <a:off x="6509657" y="2917371"/>
            <a:ext cx="4615543" cy="598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text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A049CEF-7D70-B784-FCDE-B00AEC6AB912}"/>
              </a:ext>
            </a:extLst>
          </p:cNvPr>
          <p:cNvSpPr/>
          <p:nvPr/>
        </p:nvSpPr>
        <p:spPr>
          <a:xfrm>
            <a:off x="2830286" y="4876800"/>
            <a:ext cx="1513114" cy="57694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6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Stephanie Goldman</dc:creator>
  <cp:lastModifiedBy>Stephanie Goldman</cp:lastModifiedBy>
  <cp:revision>5</cp:revision>
  <dcterms:created xsi:type="dcterms:W3CDTF">2025-01-17T01:24:55Z</dcterms:created>
  <dcterms:modified xsi:type="dcterms:W3CDTF">2025-01-17T01:35:32Z</dcterms:modified>
</cp:coreProperties>
</file>