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26" y="-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2925" y="3835738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By	: 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Akshay Ramchandra </a:t>
            </a:r>
            <a:r>
              <a:rPr lang="en-US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Kadam</a:t>
            </a:r>
          </a:p>
          <a:p>
            <a:endParaRPr lang="en-US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Student Name	</a:t>
            </a:r>
            <a:r>
              <a:rPr lang="en-US" sz="2000" b="1" smtClean="0">
                <a:solidFill>
                  <a:srgbClr val="FFFF00"/>
                </a:solidFill>
                <a:latin typeface="Arial"/>
                <a:cs typeface="Arial"/>
              </a:rPr>
              <a:t>: </a:t>
            </a:r>
            <a:r>
              <a:rPr lang="en-US" sz="2000" b="1" smtClean="0">
                <a:solidFill>
                  <a:srgbClr val="FFFF00"/>
                </a:solidFill>
                <a:latin typeface="Arial"/>
                <a:cs typeface="Arial"/>
              </a:rPr>
              <a:t>Akshay Ramchandra Kadam</a:t>
            </a:r>
            <a:endParaRPr lang="en-US" sz="2000" b="1" dirty="0" smtClean="0">
              <a:solidFill>
                <a:srgbClr val="FFFF00"/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rgbClr val="FFFF00"/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rgbClr val="FFFF00"/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: </a:t>
            </a:r>
            <a:r>
              <a:rPr lang="en-IN" sz="2000" dirty="0">
                <a:solidFill>
                  <a:srgbClr val="FFFF00"/>
                </a:solidFill>
              </a:rPr>
              <a:t>Chatrapati Shahu Arts,Commerce &amp; Science College,Lasur Station,Tq.Gangapur,Dist.Aurangabad.</a:t>
            </a:r>
            <a:r>
              <a:rPr lang="en-US" sz="2000" b="1" dirty="0" smtClean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rgbClr val="FFFF00"/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Support for more file formats (BMP, GIF</a:t>
            </a:r>
            <a:r>
              <a:rPr lang="en-IN" dirty="0" smtClean="0"/>
              <a:t>).</a:t>
            </a:r>
          </a:p>
          <a:p>
            <a:r>
              <a:rPr lang="en-IN" dirty="0" smtClean="0"/>
              <a:t>Improved </a:t>
            </a:r>
            <a:r>
              <a:rPr lang="en-IN" dirty="0"/>
              <a:t>encryption using </a:t>
            </a:r>
            <a:r>
              <a:rPr lang="en-IN" b="1" dirty="0"/>
              <a:t>AES</a:t>
            </a:r>
            <a:r>
              <a:rPr lang="en-IN" dirty="0"/>
              <a:t> or </a:t>
            </a:r>
            <a:r>
              <a:rPr lang="en-IN" b="1" dirty="0"/>
              <a:t>RSA</a:t>
            </a:r>
            <a:r>
              <a:rPr lang="en-IN" dirty="0"/>
              <a:t> for added </a:t>
            </a:r>
            <a:r>
              <a:rPr lang="en-IN" dirty="0" smtClean="0"/>
              <a:t>security.</a:t>
            </a:r>
          </a:p>
          <a:p>
            <a:r>
              <a:rPr lang="en-IN" dirty="0" smtClean="0"/>
              <a:t>Mobile </a:t>
            </a:r>
            <a:r>
              <a:rPr lang="en-IN" dirty="0"/>
              <a:t>application version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Implement </a:t>
            </a:r>
            <a:r>
              <a:rPr lang="en-IN" b="1" dirty="0"/>
              <a:t>AI-based steganalysis</a:t>
            </a:r>
            <a:r>
              <a:rPr lang="en-IN" dirty="0"/>
              <a:t> to detect hidden messages.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Data security is a major concern in today's digital world. Traditional encryption methods are effective, but they can raise suspicion. This project provides a way to </a:t>
            </a:r>
            <a:r>
              <a:rPr lang="en-IN" sz="2400" b="1" dirty="0"/>
              <a:t>hide secret messages inside images</a:t>
            </a:r>
            <a:r>
              <a:rPr lang="en-IN" sz="2400" dirty="0"/>
              <a:t> using steganography, ensuring secure communication without drawing attention.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1325" y="3269367"/>
            <a:ext cx="40588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(Programming Language)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image processing)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GUI interface)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handling image data)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b="1" dirty="0"/>
              <a:t>Hides text inside images</a:t>
            </a:r>
            <a:r>
              <a:rPr lang="en-IN" sz="1800" dirty="0"/>
              <a:t> without noticeable changes</a:t>
            </a:r>
            <a:r>
              <a:rPr lang="en-IN" sz="1800" dirty="0" smtClean="0"/>
              <a:t>.</a:t>
            </a:r>
          </a:p>
          <a:p>
            <a:endParaRPr lang="en-IN" sz="1800" b="1" dirty="0"/>
          </a:p>
          <a:p>
            <a:r>
              <a:rPr lang="en-IN" sz="1800" b="1" dirty="0" smtClean="0"/>
              <a:t>Password </a:t>
            </a:r>
            <a:r>
              <a:rPr lang="en-IN" sz="1800" b="1" dirty="0"/>
              <a:t>protection</a:t>
            </a:r>
            <a:r>
              <a:rPr lang="en-IN" sz="1800" dirty="0"/>
              <a:t> ensures extra security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endParaRPr lang="en-IN" sz="1800" dirty="0" smtClean="0"/>
          </a:p>
          <a:p>
            <a:r>
              <a:rPr lang="en-IN" sz="1800" b="1" dirty="0" smtClean="0"/>
              <a:t>Easy-to-use </a:t>
            </a:r>
            <a:r>
              <a:rPr lang="en-IN" sz="1800" b="1" dirty="0"/>
              <a:t>GUI</a:t>
            </a:r>
            <a:r>
              <a:rPr lang="en-IN" sz="1800" dirty="0"/>
              <a:t> for both encryption &amp; decryption</a:t>
            </a:r>
            <a:r>
              <a:rPr lang="en-IN" sz="1800" dirty="0" smtClean="0"/>
              <a:t>.</a:t>
            </a:r>
          </a:p>
          <a:p>
            <a:endParaRPr lang="en-IN" sz="1800" b="1" dirty="0"/>
          </a:p>
          <a:p>
            <a:r>
              <a:rPr lang="en-IN" sz="1800" b="1" dirty="0" smtClean="0"/>
              <a:t>Works </a:t>
            </a:r>
            <a:r>
              <a:rPr lang="en-IN" sz="1800" b="1" dirty="0"/>
              <a:t>with common image formats</a:t>
            </a:r>
            <a:r>
              <a:rPr lang="en-IN" sz="1800" dirty="0"/>
              <a:t> like PNG &amp; JPG.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623026"/>
            <a:ext cx="80429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Researchers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learn about steganography.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communicate sensitive information securely.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explore secure data hiding techniques.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&amp; Organizations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store confidential messages safely.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3199238" cy="26428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374" y="967304"/>
            <a:ext cx="5363951" cy="2665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016777"/>
            <a:ext cx="3309014" cy="2726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3374" y="3898173"/>
            <a:ext cx="5420413" cy="26924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078514" y="2300164"/>
            <a:ext cx="769257" cy="25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4157161" y="5200192"/>
            <a:ext cx="769257" cy="25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This project demonstrates </a:t>
            </a:r>
            <a:r>
              <a:rPr lang="en-IN" sz="1800" b="1" dirty="0"/>
              <a:t>how steganography can be used for secure communication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By </a:t>
            </a:r>
            <a:r>
              <a:rPr lang="en-IN" sz="1800" dirty="0"/>
              <a:t>embedding messages inside images, it offers a discreet way to transmit sensitive information</a:t>
            </a:r>
            <a:r>
              <a:rPr lang="en-IN" sz="1800" dirty="0" smtClean="0"/>
              <a:t>.</a:t>
            </a:r>
          </a:p>
          <a:p>
            <a:pPr marL="0" indent="0">
              <a:buNone/>
            </a:pPr>
            <a:r>
              <a:rPr lang="en-IN" sz="1800" dirty="0" smtClean="0"/>
              <a:t>The </a:t>
            </a:r>
            <a:r>
              <a:rPr lang="en-IN" sz="1800" dirty="0"/>
              <a:t>combination of </a:t>
            </a:r>
            <a:r>
              <a:rPr lang="en-IN" sz="1800" b="1" dirty="0"/>
              <a:t>image processing &amp; encryption</a:t>
            </a:r>
            <a:r>
              <a:rPr lang="en-IN" sz="1800" dirty="0"/>
              <a:t> makes this tool effective and easy to use.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https://github.com/akshaykadam-45/Steganography-project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30265f8-c5e2-4918-b4a1-b977299ca3e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47</TotalTime>
  <Words>247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</cp:lastModifiedBy>
  <cp:revision>33</cp:revision>
  <dcterms:created xsi:type="dcterms:W3CDTF">2021-05-26T16:50:10Z</dcterms:created>
  <dcterms:modified xsi:type="dcterms:W3CDTF">2025-02-25T16:31:27Z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