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4" r:id="rId13"/>
    <p:sldId id="282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C979C-A88E-605A-FC38-05094A6B0A11}" v="397" dt="2023-11-27T10:26:47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C32D3-7902-4C4E-A964-C58961D696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4EA8AE-2723-429A-851A-31E64CD45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Line chart used to visually represent exports and imports volume over years.</a:t>
          </a:r>
          <a:endParaRPr lang="en-US"/>
        </a:p>
      </dgm:t>
    </dgm:pt>
    <dgm:pt modelId="{1B6B7BBF-B5BD-4C35-9037-3ED77426704A}" type="parTrans" cxnId="{811FFB65-1B5B-44D4-8DC5-31F2D961353D}">
      <dgm:prSet/>
      <dgm:spPr/>
      <dgm:t>
        <a:bodyPr/>
        <a:lstStyle/>
        <a:p>
          <a:endParaRPr lang="en-US"/>
        </a:p>
      </dgm:t>
    </dgm:pt>
    <dgm:pt modelId="{E9E5792F-D49E-4490-B6A4-C7729615C28A}" type="sibTrans" cxnId="{811FFB65-1B5B-44D4-8DC5-31F2D96135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C8AEC8-6BF3-4301-89C5-F98E13528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Enables concurrent time series analysis within one graphical representation.</a:t>
          </a:r>
          <a:endParaRPr lang="en-US"/>
        </a:p>
      </dgm:t>
    </dgm:pt>
    <dgm:pt modelId="{6B42F641-AA41-45E9-A6C5-01E209380685}" type="parTrans" cxnId="{558B5454-E08A-409E-A746-80748E258506}">
      <dgm:prSet/>
      <dgm:spPr/>
      <dgm:t>
        <a:bodyPr/>
        <a:lstStyle/>
        <a:p>
          <a:endParaRPr lang="en-US"/>
        </a:p>
      </dgm:t>
    </dgm:pt>
    <dgm:pt modelId="{F01D9E5A-680C-4629-A2DA-3C7F73F8BABB}" type="sibTrans" cxnId="{558B5454-E08A-409E-A746-80748E2585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B33355-CB9E-4CD7-AF07-B46D07E5E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Line charts are crucial for discerning seasonal fluctuations, long-term trends, and cyclic patterns.</a:t>
          </a:r>
          <a:endParaRPr lang="en-US"/>
        </a:p>
      </dgm:t>
    </dgm:pt>
    <dgm:pt modelId="{5CC0F2D5-2284-4330-92F9-651981043ECD}" type="parTrans" cxnId="{4C6FA7C8-2E94-4393-AB2E-3C321D253D8C}">
      <dgm:prSet/>
      <dgm:spPr/>
      <dgm:t>
        <a:bodyPr/>
        <a:lstStyle/>
        <a:p>
          <a:endParaRPr lang="en-US"/>
        </a:p>
      </dgm:t>
    </dgm:pt>
    <dgm:pt modelId="{1E7C50C8-765A-414C-BB78-7D9D60B4F154}" type="sibTrans" cxnId="{4C6FA7C8-2E94-4393-AB2E-3C321D253D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F4D40C-825F-4B72-BBB9-3EE928C542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Highly effective for understanding variable evolution over time.</a:t>
          </a:r>
          <a:endParaRPr lang="en-US"/>
        </a:p>
      </dgm:t>
    </dgm:pt>
    <dgm:pt modelId="{2CAAA3F9-44B2-4453-A5A3-F5F97A75F181}" type="parTrans" cxnId="{4EE1F206-D022-4144-AFE1-07DB5CED3A7B}">
      <dgm:prSet/>
      <dgm:spPr/>
      <dgm:t>
        <a:bodyPr/>
        <a:lstStyle/>
        <a:p>
          <a:endParaRPr lang="en-US"/>
        </a:p>
      </dgm:t>
    </dgm:pt>
    <dgm:pt modelId="{A6E7B854-C0E7-4DBC-B0A1-0465D5879577}" type="sibTrans" cxnId="{4EE1F206-D022-4144-AFE1-07DB5CED3A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C9A397-3288-4C4F-BD3F-D1752EA37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Particularly useful for highlighting correlations and continuity between data points.</a:t>
          </a:r>
          <a:endParaRPr lang="en-US"/>
        </a:p>
      </dgm:t>
    </dgm:pt>
    <dgm:pt modelId="{1DC464FA-0D46-4AC9-A210-0C2A4422DE25}" type="parTrans" cxnId="{D3CB1731-C74C-46A6-AB6E-981892629273}">
      <dgm:prSet/>
      <dgm:spPr/>
      <dgm:t>
        <a:bodyPr/>
        <a:lstStyle/>
        <a:p>
          <a:endParaRPr lang="en-US"/>
        </a:p>
      </dgm:t>
    </dgm:pt>
    <dgm:pt modelId="{76382F9F-ADC9-48D6-8076-2BD77C63E6C0}" type="sibTrans" cxnId="{D3CB1731-C74C-46A6-AB6E-9818926292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B7BF43-1EE7-4B04-AA1E-C1A2EEF2D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slope between two points on the chart provides pertinent information.</a:t>
          </a:r>
          <a:endParaRPr lang="en-US"/>
        </a:p>
      </dgm:t>
    </dgm:pt>
    <dgm:pt modelId="{EC197EA0-C1C4-489D-BA16-BB9AF22F3FBD}" type="parTrans" cxnId="{2FE54AF4-E836-45FA-B2CC-D15B8F652B26}">
      <dgm:prSet/>
      <dgm:spPr/>
      <dgm:t>
        <a:bodyPr/>
        <a:lstStyle/>
        <a:p>
          <a:endParaRPr lang="en-US"/>
        </a:p>
      </dgm:t>
    </dgm:pt>
    <dgm:pt modelId="{BCD1FBD3-2C4A-4516-BA8C-060053C95AF4}" type="sibTrans" cxnId="{2FE54AF4-E836-45FA-B2CC-D15B8F652B26}">
      <dgm:prSet/>
      <dgm:spPr/>
      <dgm:t>
        <a:bodyPr/>
        <a:lstStyle/>
        <a:p>
          <a:endParaRPr lang="en-US"/>
        </a:p>
      </dgm:t>
    </dgm:pt>
    <dgm:pt modelId="{4C8BE283-3C27-4A2C-BD10-55146E89D458}" type="pres">
      <dgm:prSet presAssocID="{B02C32D3-7902-4C4E-A964-C58961D6964C}" presName="root" presStyleCnt="0">
        <dgm:presLayoutVars>
          <dgm:dir/>
          <dgm:resizeHandles val="exact"/>
        </dgm:presLayoutVars>
      </dgm:prSet>
      <dgm:spPr/>
    </dgm:pt>
    <dgm:pt modelId="{264F79A7-F8DB-472E-BE0A-8D2B51CEC6B3}" type="pres">
      <dgm:prSet presAssocID="{B02C32D3-7902-4C4E-A964-C58961D6964C}" presName="container" presStyleCnt="0">
        <dgm:presLayoutVars>
          <dgm:dir/>
          <dgm:resizeHandles val="exact"/>
        </dgm:presLayoutVars>
      </dgm:prSet>
      <dgm:spPr/>
    </dgm:pt>
    <dgm:pt modelId="{033D1FCC-BDD2-4BC8-8813-0370062A7C7F}" type="pres">
      <dgm:prSet presAssocID="{4E4EA8AE-2723-429A-851A-31E64CD45745}" presName="compNode" presStyleCnt="0"/>
      <dgm:spPr/>
    </dgm:pt>
    <dgm:pt modelId="{CDD09415-65A1-4008-ACD7-3C8B7D002BFC}" type="pres">
      <dgm:prSet presAssocID="{4E4EA8AE-2723-429A-851A-31E64CD45745}" presName="iconBgRect" presStyleLbl="bgShp" presStyleIdx="0" presStyleCnt="6"/>
      <dgm:spPr/>
    </dgm:pt>
    <dgm:pt modelId="{020F896D-8270-4B51-A2A9-004A90C45210}" type="pres">
      <dgm:prSet presAssocID="{4E4EA8AE-2723-429A-851A-31E64CD457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C9E5E82-C0F9-4CE7-A05D-5718B8DE6960}" type="pres">
      <dgm:prSet presAssocID="{4E4EA8AE-2723-429A-851A-31E64CD45745}" presName="spaceRect" presStyleCnt="0"/>
      <dgm:spPr/>
    </dgm:pt>
    <dgm:pt modelId="{BCAF11F6-13FE-4484-95BF-2CE19BB8901C}" type="pres">
      <dgm:prSet presAssocID="{4E4EA8AE-2723-429A-851A-31E64CD45745}" presName="textRect" presStyleLbl="revTx" presStyleIdx="0" presStyleCnt="6">
        <dgm:presLayoutVars>
          <dgm:chMax val="1"/>
          <dgm:chPref val="1"/>
        </dgm:presLayoutVars>
      </dgm:prSet>
      <dgm:spPr/>
    </dgm:pt>
    <dgm:pt modelId="{024F6D38-A5A3-41C9-9CED-7E4A046CD3D2}" type="pres">
      <dgm:prSet presAssocID="{E9E5792F-D49E-4490-B6A4-C7729615C28A}" presName="sibTrans" presStyleLbl="sibTrans2D1" presStyleIdx="0" presStyleCnt="0"/>
      <dgm:spPr/>
    </dgm:pt>
    <dgm:pt modelId="{787AE849-FEDC-4F46-85ED-6DBAE41B4E8D}" type="pres">
      <dgm:prSet presAssocID="{79C8AEC8-6BF3-4301-89C5-F98E13528195}" presName="compNode" presStyleCnt="0"/>
      <dgm:spPr/>
    </dgm:pt>
    <dgm:pt modelId="{DCF9C629-3915-44CE-8DCE-1CE14C4D25D4}" type="pres">
      <dgm:prSet presAssocID="{79C8AEC8-6BF3-4301-89C5-F98E13528195}" presName="iconBgRect" presStyleLbl="bgShp" presStyleIdx="1" presStyleCnt="6"/>
      <dgm:spPr/>
    </dgm:pt>
    <dgm:pt modelId="{DC267BAA-2628-43D5-ACA3-09BB697FF97C}" type="pres">
      <dgm:prSet presAssocID="{79C8AEC8-6BF3-4301-89C5-F98E135281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297A96-332F-47D0-A213-3D6EC7B75BD6}" type="pres">
      <dgm:prSet presAssocID="{79C8AEC8-6BF3-4301-89C5-F98E13528195}" presName="spaceRect" presStyleCnt="0"/>
      <dgm:spPr/>
    </dgm:pt>
    <dgm:pt modelId="{865C6CCD-580B-4FC8-9FDF-A3958B1F5204}" type="pres">
      <dgm:prSet presAssocID="{79C8AEC8-6BF3-4301-89C5-F98E13528195}" presName="textRect" presStyleLbl="revTx" presStyleIdx="1" presStyleCnt="6">
        <dgm:presLayoutVars>
          <dgm:chMax val="1"/>
          <dgm:chPref val="1"/>
        </dgm:presLayoutVars>
      </dgm:prSet>
      <dgm:spPr/>
    </dgm:pt>
    <dgm:pt modelId="{7183C488-F726-4962-89DD-C06715165325}" type="pres">
      <dgm:prSet presAssocID="{F01D9E5A-680C-4629-A2DA-3C7F73F8BABB}" presName="sibTrans" presStyleLbl="sibTrans2D1" presStyleIdx="0" presStyleCnt="0"/>
      <dgm:spPr/>
    </dgm:pt>
    <dgm:pt modelId="{821CD4A0-0E2F-4B0C-BEB4-7B939B99E344}" type="pres">
      <dgm:prSet presAssocID="{9BB33355-CB9E-4CD7-AF07-B46D07E5E0E9}" presName="compNode" presStyleCnt="0"/>
      <dgm:spPr/>
    </dgm:pt>
    <dgm:pt modelId="{6B418D66-675B-442E-BAC0-B81509D6600F}" type="pres">
      <dgm:prSet presAssocID="{9BB33355-CB9E-4CD7-AF07-B46D07E5E0E9}" presName="iconBgRect" presStyleLbl="bgShp" presStyleIdx="2" presStyleCnt="6"/>
      <dgm:spPr/>
    </dgm:pt>
    <dgm:pt modelId="{988E0E5D-8939-44AB-8EC7-A285AC34F460}" type="pres">
      <dgm:prSet presAssocID="{9BB33355-CB9E-4CD7-AF07-B46D07E5E0E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1C6272-F919-46F1-A5C7-EB47CE0FC82B}" type="pres">
      <dgm:prSet presAssocID="{9BB33355-CB9E-4CD7-AF07-B46D07E5E0E9}" presName="spaceRect" presStyleCnt="0"/>
      <dgm:spPr/>
    </dgm:pt>
    <dgm:pt modelId="{1C8B6345-3B8E-4CBA-B2BE-E0D0606229DA}" type="pres">
      <dgm:prSet presAssocID="{9BB33355-CB9E-4CD7-AF07-B46D07E5E0E9}" presName="textRect" presStyleLbl="revTx" presStyleIdx="2" presStyleCnt="6">
        <dgm:presLayoutVars>
          <dgm:chMax val="1"/>
          <dgm:chPref val="1"/>
        </dgm:presLayoutVars>
      </dgm:prSet>
      <dgm:spPr/>
    </dgm:pt>
    <dgm:pt modelId="{F80B7096-F5D0-41CD-B901-D35A52EC4F46}" type="pres">
      <dgm:prSet presAssocID="{1E7C50C8-765A-414C-BB78-7D9D60B4F154}" presName="sibTrans" presStyleLbl="sibTrans2D1" presStyleIdx="0" presStyleCnt="0"/>
      <dgm:spPr/>
    </dgm:pt>
    <dgm:pt modelId="{C3B4FE5B-E3FD-4D68-85EE-F94D06949084}" type="pres">
      <dgm:prSet presAssocID="{95F4D40C-825F-4B72-BBB9-3EE928C54211}" presName="compNode" presStyleCnt="0"/>
      <dgm:spPr/>
    </dgm:pt>
    <dgm:pt modelId="{6062FE1C-1AE6-4099-ABA3-8B34191D3B25}" type="pres">
      <dgm:prSet presAssocID="{95F4D40C-825F-4B72-BBB9-3EE928C54211}" presName="iconBgRect" presStyleLbl="bgShp" presStyleIdx="3" presStyleCnt="6"/>
      <dgm:spPr/>
    </dgm:pt>
    <dgm:pt modelId="{D01AF61E-69C3-4854-B230-E814E780E416}" type="pres">
      <dgm:prSet presAssocID="{95F4D40C-825F-4B72-BBB9-3EE928C542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59B26FF-FB67-40E9-89A9-68D94EA727A5}" type="pres">
      <dgm:prSet presAssocID="{95F4D40C-825F-4B72-BBB9-3EE928C54211}" presName="spaceRect" presStyleCnt="0"/>
      <dgm:spPr/>
    </dgm:pt>
    <dgm:pt modelId="{1EE06052-B34B-415F-902A-609AF7DBF2BE}" type="pres">
      <dgm:prSet presAssocID="{95F4D40C-825F-4B72-BBB9-3EE928C54211}" presName="textRect" presStyleLbl="revTx" presStyleIdx="3" presStyleCnt="6">
        <dgm:presLayoutVars>
          <dgm:chMax val="1"/>
          <dgm:chPref val="1"/>
        </dgm:presLayoutVars>
      </dgm:prSet>
      <dgm:spPr/>
    </dgm:pt>
    <dgm:pt modelId="{0A0DDB10-110C-4F3F-9DD4-0F3D30E569FF}" type="pres">
      <dgm:prSet presAssocID="{A6E7B854-C0E7-4DBC-B0A1-0465D5879577}" presName="sibTrans" presStyleLbl="sibTrans2D1" presStyleIdx="0" presStyleCnt="0"/>
      <dgm:spPr/>
    </dgm:pt>
    <dgm:pt modelId="{AE51EC93-3CF8-4F02-91DF-1BC6D2271850}" type="pres">
      <dgm:prSet presAssocID="{0BC9A397-3288-4C4F-BD3F-D1752EA3742F}" presName="compNode" presStyleCnt="0"/>
      <dgm:spPr/>
    </dgm:pt>
    <dgm:pt modelId="{D9FADB0E-A803-4BD7-87B0-BE6DE90A8629}" type="pres">
      <dgm:prSet presAssocID="{0BC9A397-3288-4C4F-BD3F-D1752EA3742F}" presName="iconBgRect" presStyleLbl="bgShp" presStyleIdx="4" presStyleCnt="6"/>
      <dgm:spPr/>
    </dgm:pt>
    <dgm:pt modelId="{989C87E3-091E-4E35-892B-FBCC1354537A}" type="pres">
      <dgm:prSet presAssocID="{0BC9A397-3288-4C4F-BD3F-D1752EA3742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53523D9-FF68-4F6A-9CE9-0EA67721985A}" type="pres">
      <dgm:prSet presAssocID="{0BC9A397-3288-4C4F-BD3F-D1752EA3742F}" presName="spaceRect" presStyleCnt="0"/>
      <dgm:spPr/>
    </dgm:pt>
    <dgm:pt modelId="{EE7C5D09-9A30-4D38-B8BF-CD9FCDADAC39}" type="pres">
      <dgm:prSet presAssocID="{0BC9A397-3288-4C4F-BD3F-D1752EA3742F}" presName="textRect" presStyleLbl="revTx" presStyleIdx="4" presStyleCnt="6">
        <dgm:presLayoutVars>
          <dgm:chMax val="1"/>
          <dgm:chPref val="1"/>
        </dgm:presLayoutVars>
      </dgm:prSet>
      <dgm:spPr/>
    </dgm:pt>
    <dgm:pt modelId="{BF758CB1-9426-4E7C-84E5-6E4373610DA0}" type="pres">
      <dgm:prSet presAssocID="{76382F9F-ADC9-48D6-8076-2BD77C63E6C0}" presName="sibTrans" presStyleLbl="sibTrans2D1" presStyleIdx="0" presStyleCnt="0"/>
      <dgm:spPr/>
    </dgm:pt>
    <dgm:pt modelId="{0197C7BD-EB59-4B63-A464-05CB6361C125}" type="pres">
      <dgm:prSet presAssocID="{42B7BF43-1EE7-4B04-AA1E-C1A2EEF2D438}" presName="compNode" presStyleCnt="0"/>
      <dgm:spPr/>
    </dgm:pt>
    <dgm:pt modelId="{8A7E51A9-5E97-4275-9F2B-2A302778C5C7}" type="pres">
      <dgm:prSet presAssocID="{42B7BF43-1EE7-4B04-AA1E-C1A2EEF2D438}" presName="iconBgRect" presStyleLbl="bgShp" presStyleIdx="5" presStyleCnt="6"/>
      <dgm:spPr/>
    </dgm:pt>
    <dgm:pt modelId="{E9863F84-FCCC-431D-87A5-38E9DD582C2D}" type="pres">
      <dgm:prSet presAssocID="{42B7BF43-1EE7-4B04-AA1E-C1A2EEF2D4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9030E20-235A-4FD2-BFBB-20F121E6A675}" type="pres">
      <dgm:prSet presAssocID="{42B7BF43-1EE7-4B04-AA1E-C1A2EEF2D438}" presName="spaceRect" presStyleCnt="0"/>
      <dgm:spPr/>
    </dgm:pt>
    <dgm:pt modelId="{4BF3101D-F0FC-4FF9-B90F-FE9C0FA597E4}" type="pres">
      <dgm:prSet presAssocID="{42B7BF43-1EE7-4B04-AA1E-C1A2EEF2D4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EE1F206-D022-4144-AFE1-07DB5CED3A7B}" srcId="{B02C32D3-7902-4C4E-A964-C58961D6964C}" destId="{95F4D40C-825F-4B72-BBB9-3EE928C54211}" srcOrd="3" destOrd="0" parTransId="{2CAAA3F9-44B2-4453-A5A3-F5F97A75F181}" sibTransId="{A6E7B854-C0E7-4DBC-B0A1-0465D5879577}"/>
    <dgm:cxn modelId="{6B85DC0A-17E2-4554-BBA0-F4EFC518889A}" type="presOf" srcId="{42B7BF43-1EE7-4B04-AA1E-C1A2EEF2D438}" destId="{4BF3101D-F0FC-4FF9-B90F-FE9C0FA597E4}" srcOrd="0" destOrd="0" presId="urn:microsoft.com/office/officeart/2018/2/layout/IconCircleList"/>
    <dgm:cxn modelId="{3FB26019-D44B-4804-AD86-683CA268F06C}" type="presOf" srcId="{0BC9A397-3288-4C4F-BD3F-D1752EA3742F}" destId="{EE7C5D09-9A30-4D38-B8BF-CD9FCDADAC39}" srcOrd="0" destOrd="0" presId="urn:microsoft.com/office/officeart/2018/2/layout/IconCircleList"/>
    <dgm:cxn modelId="{D3CB1731-C74C-46A6-AB6E-981892629273}" srcId="{B02C32D3-7902-4C4E-A964-C58961D6964C}" destId="{0BC9A397-3288-4C4F-BD3F-D1752EA3742F}" srcOrd="4" destOrd="0" parTransId="{1DC464FA-0D46-4AC9-A210-0C2A4422DE25}" sibTransId="{76382F9F-ADC9-48D6-8076-2BD77C63E6C0}"/>
    <dgm:cxn modelId="{811FFB65-1B5B-44D4-8DC5-31F2D961353D}" srcId="{B02C32D3-7902-4C4E-A964-C58961D6964C}" destId="{4E4EA8AE-2723-429A-851A-31E64CD45745}" srcOrd="0" destOrd="0" parTransId="{1B6B7BBF-B5BD-4C35-9037-3ED77426704A}" sibTransId="{E9E5792F-D49E-4490-B6A4-C7729615C28A}"/>
    <dgm:cxn modelId="{C1A3B270-6C2E-4D21-8E43-FD69C32F1421}" type="presOf" srcId="{E9E5792F-D49E-4490-B6A4-C7729615C28A}" destId="{024F6D38-A5A3-41C9-9CED-7E4A046CD3D2}" srcOrd="0" destOrd="0" presId="urn:microsoft.com/office/officeart/2018/2/layout/IconCircleList"/>
    <dgm:cxn modelId="{558B5454-E08A-409E-A746-80748E258506}" srcId="{B02C32D3-7902-4C4E-A964-C58961D6964C}" destId="{79C8AEC8-6BF3-4301-89C5-F98E13528195}" srcOrd="1" destOrd="0" parTransId="{6B42F641-AA41-45E9-A6C5-01E209380685}" sibTransId="{F01D9E5A-680C-4629-A2DA-3C7F73F8BABB}"/>
    <dgm:cxn modelId="{156F237C-4A25-4BD6-B799-899121687158}" type="presOf" srcId="{B02C32D3-7902-4C4E-A964-C58961D6964C}" destId="{4C8BE283-3C27-4A2C-BD10-55146E89D458}" srcOrd="0" destOrd="0" presId="urn:microsoft.com/office/officeart/2018/2/layout/IconCircleList"/>
    <dgm:cxn modelId="{6291967D-5C70-4085-846E-2E37689C99A8}" type="presOf" srcId="{76382F9F-ADC9-48D6-8076-2BD77C63E6C0}" destId="{BF758CB1-9426-4E7C-84E5-6E4373610DA0}" srcOrd="0" destOrd="0" presId="urn:microsoft.com/office/officeart/2018/2/layout/IconCircleList"/>
    <dgm:cxn modelId="{C4825F97-BF68-4A9A-A3AB-687839397D2C}" type="presOf" srcId="{1E7C50C8-765A-414C-BB78-7D9D60B4F154}" destId="{F80B7096-F5D0-41CD-B901-D35A52EC4F46}" srcOrd="0" destOrd="0" presId="urn:microsoft.com/office/officeart/2018/2/layout/IconCircleList"/>
    <dgm:cxn modelId="{337B7B97-E4F9-4849-8FE3-48EE9904C21E}" type="presOf" srcId="{9BB33355-CB9E-4CD7-AF07-B46D07E5E0E9}" destId="{1C8B6345-3B8E-4CBA-B2BE-E0D0606229DA}" srcOrd="0" destOrd="0" presId="urn:microsoft.com/office/officeart/2018/2/layout/IconCircleList"/>
    <dgm:cxn modelId="{817A239E-86B6-4A22-9C32-22257906AF9D}" type="presOf" srcId="{F01D9E5A-680C-4629-A2DA-3C7F73F8BABB}" destId="{7183C488-F726-4962-89DD-C06715165325}" srcOrd="0" destOrd="0" presId="urn:microsoft.com/office/officeart/2018/2/layout/IconCircleList"/>
    <dgm:cxn modelId="{80BD05A0-9267-423D-8AC6-7BCFF89FBCD3}" type="presOf" srcId="{4E4EA8AE-2723-429A-851A-31E64CD45745}" destId="{BCAF11F6-13FE-4484-95BF-2CE19BB8901C}" srcOrd="0" destOrd="0" presId="urn:microsoft.com/office/officeart/2018/2/layout/IconCircleList"/>
    <dgm:cxn modelId="{2601FFA2-DDAD-4960-9D34-5E33EE9C7581}" type="presOf" srcId="{79C8AEC8-6BF3-4301-89C5-F98E13528195}" destId="{865C6CCD-580B-4FC8-9FDF-A3958B1F5204}" srcOrd="0" destOrd="0" presId="urn:microsoft.com/office/officeart/2018/2/layout/IconCircleList"/>
    <dgm:cxn modelId="{FEB9FEB0-1FA3-439E-8AAA-97FD040AB11F}" type="presOf" srcId="{95F4D40C-825F-4B72-BBB9-3EE928C54211}" destId="{1EE06052-B34B-415F-902A-609AF7DBF2BE}" srcOrd="0" destOrd="0" presId="urn:microsoft.com/office/officeart/2018/2/layout/IconCircleList"/>
    <dgm:cxn modelId="{707423C1-227D-46CC-96CE-97D9A16B3793}" type="presOf" srcId="{A6E7B854-C0E7-4DBC-B0A1-0465D5879577}" destId="{0A0DDB10-110C-4F3F-9DD4-0F3D30E569FF}" srcOrd="0" destOrd="0" presId="urn:microsoft.com/office/officeart/2018/2/layout/IconCircleList"/>
    <dgm:cxn modelId="{4C6FA7C8-2E94-4393-AB2E-3C321D253D8C}" srcId="{B02C32D3-7902-4C4E-A964-C58961D6964C}" destId="{9BB33355-CB9E-4CD7-AF07-B46D07E5E0E9}" srcOrd="2" destOrd="0" parTransId="{5CC0F2D5-2284-4330-92F9-651981043ECD}" sibTransId="{1E7C50C8-765A-414C-BB78-7D9D60B4F154}"/>
    <dgm:cxn modelId="{2FE54AF4-E836-45FA-B2CC-D15B8F652B26}" srcId="{B02C32D3-7902-4C4E-A964-C58961D6964C}" destId="{42B7BF43-1EE7-4B04-AA1E-C1A2EEF2D438}" srcOrd="5" destOrd="0" parTransId="{EC197EA0-C1C4-489D-BA16-BB9AF22F3FBD}" sibTransId="{BCD1FBD3-2C4A-4516-BA8C-060053C95AF4}"/>
    <dgm:cxn modelId="{8D2DADDB-7731-444D-B56F-E05348517AD5}" type="presParOf" srcId="{4C8BE283-3C27-4A2C-BD10-55146E89D458}" destId="{264F79A7-F8DB-472E-BE0A-8D2B51CEC6B3}" srcOrd="0" destOrd="0" presId="urn:microsoft.com/office/officeart/2018/2/layout/IconCircleList"/>
    <dgm:cxn modelId="{FC424D50-C959-4116-BAB1-E9870487D477}" type="presParOf" srcId="{264F79A7-F8DB-472E-BE0A-8D2B51CEC6B3}" destId="{033D1FCC-BDD2-4BC8-8813-0370062A7C7F}" srcOrd="0" destOrd="0" presId="urn:microsoft.com/office/officeart/2018/2/layout/IconCircleList"/>
    <dgm:cxn modelId="{FEF37C72-A66B-4824-B5B0-353D66F1145B}" type="presParOf" srcId="{033D1FCC-BDD2-4BC8-8813-0370062A7C7F}" destId="{CDD09415-65A1-4008-ACD7-3C8B7D002BFC}" srcOrd="0" destOrd="0" presId="urn:microsoft.com/office/officeart/2018/2/layout/IconCircleList"/>
    <dgm:cxn modelId="{CE5C4D13-C183-49A6-BA12-4E1CE7639278}" type="presParOf" srcId="{033D1FCC-BDD2-4BC8-8813-0370062A7C7F}" destId="{020F896D-8270-4B51-A2A9-004A90C45210}" srcOrd="1" destOrd="0" presId="urn:microsoft.com/office/officeart/2018/2/layout/IconCircleList"/>
    <dgm:cxn modelId="{EAEC9920-023C-4ED5-8E38-037CBACE4645}" type="presParOf" srcId="{033D1FCC-BDD2-4BC8-8813-0370062A7C7F}" destId="{5C9E5E82-C0F9-4CE7-A05D-5718B8DE6960}" srcOrd="2" destOrd="0" presId="urn:microsoft.com/office/officeart/2018/2/layout/IconCircleList"/>
    <dgm:cxn modelId="{C3499946-4E9A-4110-B274-63E8281591B0}" type="presParOf" srcId="{033D1FCC-BDD2-4BC8-8813-0370062A7C7F}" destId="{BCAF11F6-13FE-4484-95BF-2CE19BB8901C}" srcOrd="3" destOrd="0" presId="urn:microsoft.com/office/officeart/2018/2/layout/IconCircleList"/>
    <dgm:cxn modelId="{7B91394F-959C-4699-B07D-63AB339F3AB7}" type="presParOf" srcId="{264F79A7-F8DB-472E-BE0A-8D2B51CEC6B3}" destId="{024F6D38-A5A3-41C9-9CED-7E4A046CD3D2}" srcOrd="1" destOrd="0" presId="urn:microsoft.com/office/officeart/2018/2/layout/IconCircleList"/>
    <dgm:cxn modelId="{6F0BC6C9-48D0-450E-AD43-3E628B921AFB}" type="presParOf" srcId="{264F79A7-F8DB-472E-BE0A-8D2B51CEC6B3}" destId="{787AE849-FEDC-4F46-85ED-6DBAE41B4E8D}" srcOrd="2" destOrd="0" presId="urn:microsoft.com/office/officeart/2018/2/layout/IconCircleList"/>
    <dgm:cxn modelId="{96167423-B2CE-4B51-8225-DF4276416859}" type="presParOf" srcId="{787AE849-FEDC-4F46-85ED-6DBAE41B4E8D}" destId="{DCF9C629-3915-44CE-8DCE-1CE14C4D25D4}" srcOrd="0" destOrd="0" presId="urn:microsoft.com/office/officeart/2018/2/layout/IconCircleList"/>
    <dgm:cxn modelId="{A89FEBC0-BED9-449D-921B-74936743B27E}" type="presParOf" srcId="{787AE849-FEDC-4F46-85ED-6DBAE41B4E8D}" destId="{DC267BAA-2628-43D5-ACA3-09BB697FF97C}" srcOrd="1" destOrd="0" presId="urn:microsoft.com/office/officeart/2018/2/layout/IconCircleList"/>
    <dgm:cxn modelId="{C6AA47C2-A1A8-4D46-9645-A211F19CD708}" type="presParOf" srcId="{787AE849-FEDC-4F46-85ED-6DBAE41B4E8D}" destId="{94297A96-332F-47D0-A213-3D6EC7B75BD6}" srcOrd="2" destOrd="0" presId="urn:microsoft.com/office/officeart/2018/2/layout/IconCircleList"/>
    <dgm:cxn modelId="{6313E942-996B-453A-85C7-9D780904920E}" type="presParOf" srcId="{787AE849-FEDC-4F46-85ED-6DBAE41B4E8D}" destId="{865C6CCD-580B-4FC8-9FDF-A3958B1F5204}" srcOrd="3" destOrd="0" presId="urn:microsoft.com/office/officeart/2018/2/layout/IconCircleList"/>
    <dgm:cxn modelId="{F709CF7E-B725-4931-8327-535C8D83BD2C}" type="presParOf" srcId="{264F79A7-F8DB-472E-BE0A-8D2B51CEC6B3}" destId="{7183C488-F726-4962-89DD-C06715165325}" srcOrd="3" destOrd="0" presId="urn:microsoft.com/office/officeart/2018/2/layout/IconCircleList"/>
    <dgm:cxn modelId="{738FD5C7-8363-47E0-AFDF-BFCB58D8E6E7}" type="presParOf" srcId="{264F79A7-F8DB-472E-BE0A-8D2B51CEC6B3}" destId="{821CD4A0-0E2F-4B0C-BEB4-7B939B99E344}" srcOrd="4" destOrd="0" presId="urn:microsoft.com/office/officeart/2018/2/layout/IconCircleList"/>
    <dgm:cxn modelId="{982B1A60-51AF-4DBD-8A96-EDB0FB4CB32C}" type="presParOf" srcId="{821CD4A0-0E2F-4B0C-BEB4-7B939B99E344}" destId="{6B418D66-675B-442E-BAC0-B81509D6600F}" srcOrd="0" destOrd="0" presId="urn:microsoft.com/office/officeart/2018/2/layout/IconCircleList"/>
    <dgm:cxn modelId="{0AD1F79A-08E1-4558-B38F-3AB473573C3C}" type="presParOf" srcId="{821CD4A0-0E2F-4B0C-BEB4-7B939B99E344}" destId="{988E0E5D-8939-44AB-8EC7-A285AC34F460}" srcOrd="1" destOrd="0" presId="urn:microsoft.com/office/officeart/2018/2/layout/IconCircleList"/>
    <dgm:cxn modelId="{2B51ACF0-5170-4BE8-B9BD-A4ED57A2F87D}" type="presParOf" srcId="{821CD4A0-0E2F-4B0C-BEB4-7B939B99E344}" destId="{131C6272-F919-46F1-A5C7-EB47CE0FC82B}" srcOrd="2" destOrd="0" presId="urn:microsoft.com/office/officeart/2018/2/layout/IconCircleList"/>
    <dgm:cxn modelId="{1C78F789-DD17-4364-9C21-FE19B7071B18}" type="presParOf" srcId="{821CD4A0-0E2F-4B0C-BEB4-7B939B99E344}" destId="{1C8B6345-3B8E-4CBA-B2BE-E0D0606229DA}" srcOrd="3" destOrd="0" presId="urn:microsoft.com/office/officeart/2018/2/layout/IconCircleList"/>
    <dgm:cxn modelId="{98E44C76-8AE9-460F-8706-B7A16765E2B2}" type="presParOf" srcId="{264F79A7-F8DB-472E-BE0A-8D2B51CEC6B3}" destId="{F80B7096-F5D0-41CD-B901-D35A52EC4F46}" srcOrd="5" destOrd="0" presId="urn:microsoft.com/office/officeart/2018/2/layout/IconCircleList"/>
    <dgm:cxn modelId="{E3345322-CAAA-4C30-9784-63C38906AC47}" type="presParOf" srcId="{264F79A7-F8DB-472E-BE0A-8D2B51CEC6B3}" destId="{C3B4FE5B-E3FD-4D68-85EE-F94D06949084}" srcOrd="6" destOrd="0" presId="urn:microsoft.com/office/officeart/2018/2/layout/IconCircleList"/>
    <dgm:cxn modelId="{918EDC2B-F849-489C-B94C-B6E73A9E0B14}" type="presParOf" srcId="{C3B4FE5B-E3FD-4D68-85EE-F94D06949084}" destId="{6062FE1C-1AE6-4099-ABA3-8B34191D3B25}" srcOrd="0" destOrd="0" presId="urn:microsoft.com/office/officeart/2018/2/layout/IconCircleList"/>
    <dgm:cxn modelId="{AC1515BC-6655-4C1B-BFD3-D0F6F01A36C7}" type="presParOf" srcId="{C3B4FE5B-E3FD-4D68-85EE-F94D06949084}" destId="{D01AF61E-69C3-4854-B230-E814E780E416}" srcOrd="1" destOrd="0" presId="urn:microsoft.com/office/officeart/2018/2/layout/IconCircleList"/>
    <dgm:cxn modelId="{F8340CD0-8990-4DB6-911C-2896CAB17469}" type="presParOf" srcId="{C3B4FE5B-E3FD-4D68-85EE-F94D06949084}" destId="{759B26FF-FB67-40E9-89A9-68D94EA727A5}" srcOrd="2" destOrd="0" presId="urn:microsoft.com/office/officeart/2018/2/layout/IconCircleList"/>
    <dgm:cxn modelId="{71F80491-DD5A-4269-9192-213E3658B1B5}" type="presParOf" srcId="{C3B4FE5B-E3FD-4D68-85EE-F94D06949084}" destId="{1EE06052-B34B-415F-902A-609AF7DBF2BE}" srcOrd="3" destOrd="0" presId="urn:microsoft.com/office/officeart/2018/2/layout/IconCircleList"/>
    <dgm:cxn modelId="{8DA981D5-B16A-40E4-8FF8-71A5C9EF9CEE}" type="presParOf" srcId="{264F79A7-F8DB-472E-BE0A-8D2B51CEC6B3}" destId="{0A0DDB10-110C-4F3F-9DD4-0F3D30E569FF}" srcOrd="7" destOrd="0" presId="urn:microsoft.com/office/officeart/2018/2/layout/IconCircleList"/>
    <dgm:cxn modelId="{15DFB8E5-9414-4FCA-AD8C-2EC3786433BB}" type="presParOf" srcId="{264F79A7-F8DB-472E-BE0A-8D2B51CEC6B3}" destId="{AE51EC93-3CF8-4F02-91DF-1BC6D2271850}" srcOrd="8" destOrd="0" presId="urn:microsoft.com/office/officeart/2018/2/layout/IconCircleList"/>
    <dgm:cxn modelId="{6CA750D5-AC91-47C5-9FFE-E8BFC78D6972}" type="presParOf" srcId="{AE51EC93-3CF8-4F02-91DF-1BC6D2271850}" destId="{D9FADB0E-A803-4BD7-87B0-BE6DE90A8629}" srcOrd="0" destOrd="0" presId="urn:microsoft.com/office/officeart/2018/2/layout/IconCircleList"/>
    <dgm:cxn modelId="{E1558238-5324-43BB-94B5-A97CFF8D3775}" type="presParOf" srcId="{AE51EC93-3CF8-4F02-91DF-1BC6D2271850}" destId="{989C87E3-091E-4E35-892B-FBCC1354537A}" srcOrd="1" destOrd="0" presId="urn:microsoft.com/office/officeart/2018/2/layout/IconCircleList"/>
    <dgm:cxn modelId="{85BDE4E4-0A64-4E51-8BE4-203751091908}" type="presParOf" srcId="{AE51EC93-3CF8-4F02-91DF-1BC6D2271850}" destId="{C53523D9-FF68-4F6A-9CE9-0EA67721985A}" srcOrd="2" destOrd="0" presId="urn:microsoft.com/office/officeart/2018/2/layout/IconCircleList"/>
    <dgm:cxn modelId="{0F1A67E8-5712-483B-B6D3-138F89BB3B7C}" type="presParOf" srcId="{AE51EC93-3CF8-4F02-91DF-1BC6D2271850}" destId="{EE7C5D09-9A30-4D38-B8BF-CD9FCDADAC39}" srcOrd="3" destOrd="0" presId="urn:microsoft.com/office/officeart/2018/2/layout/IconCircleList"/>
    <dgm:cxn modelId="{10D2E2C7-3E49-4493-B9C6-A1586AB9175D}" type="presParOf" srcId="{264F79A7-F8DB-472E-BE0A-8D2B51CEC6B3}" destId="{BF758CB1-9426-4E7C-84E5-6E4373610DA0}" srcOrd="9" destOrd="0" presId="urn:microsoft.com/office/officeart/2018/2/layout/IconCircleList"/>
    <dgm:cxn modelId="{34047FC9-0959-4D11-9690-ED44425F344D}" type="presParOf" srcId="{264F79A7-F8DB-472E-BE0A-8D2B51CEC6B3}" destId="{0197C7BD-EB59-4B63-A464-05CB6361C125}" srcOrd="10" destOrd="0" presId="urn:microsoft.com/office/officeart/2018/2/layout/IconCircleList"/>
    <dgm:cxn modelId="{C754B083-0D0E-4CC7-8239-8224F400954C}" type="presParOf" srcId="{0197C7BD-EB59-4B63-A464-05CB6361C125}" destId="{8A7E51A9-5E97-4275-9F2B-2A302778C5C7}" srcOrd="0" destOrd="0" presId="urn:microsoft.com/office/officeart/2018/2/layout/IconCircleList"/>
    <dgm:cxn modelId="{301C2A3F-7709-460B-ADA9-9FD12CD6C503}" type="presParOf" srcId="{0197C7BD-EB59-4B63-A464-05CB6361C125}" destId="{E9863F84-FCCC-431D-87A5-38E9DD582C2D}" srcOrd="1" destOrd="0" presId="urn:microsoft.com/office/officeart/2018/2/layout/IconCircleList"/>
    <dgm:cxn modelId="{F3406C6A-3BDA-4F6D-B2F2-447589F26B72}" type="presParOf" srcId="{0197C7BD-EB59-4B63-A464-05CB6361C125}" destId="{29030E20-235A-4FD2-BFBB-20F121E6A675}" srcOrd="2" destOrd="0" presId="urn:microsoft.com/office/officeart/2018/2/layout/IconCircleList"/>
    <dgm:cxn modelId="{9DC5DCE9-70F7-4229-9A3A-A4656556B29A}" type="presParOf" srcId="{0197C7BD-EB59-4B63-A464-05CB6361C125}" destId="{4BF3101D-F0FC-4FF9-B90F-FE9C0FA597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4CD90-DA2F-45BA-B79B-D22569B1A7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6973463-AEAA-45FC-878A-3521E8792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Clustered Bar Chart used for visualizing total import and export from the UK to various countries.</a:t>
          </a:r>
          <a:endParaRPr lang="en-US"/>
        </a:p>
      </dgm:t>
    </dgm:pt>
    <dgm:pt modelId="{A309F635-5097-435D-8C70-67AC3008684A}" type="parTrans" cxnId="{562D74E3-51D4-4F63-B5F0-E06CF3F20F94}">
      <dgm:prSet/>
      <dgm:spPr/>
      <dgm:t>
        <a:bodyPr/>
        <a:lstStyle/>
        <a:p>
          <a:endParaRPr lang="en-US"/>
        </a:p>
      </dgm:t>
    </dgm:pt>
    <dgm:pt modelId="{92B9AB4B-2630-4B16-BB23-A9F02863B6AB}" type="sibTrans" cxnId="{562D74E3-51D4-4F63-B5F0-E06CF3F20F94}">
      <dgm:prSet/>
      <dgm:spPr/>
      <dgm:t>
        <a:bodyPr/>
        <a:lstStyle/>
        <a:p>
          <a:endParaRPr lang="en-US"/>
        </a:p>
      </dgm:t>
    </dgm:pt>
    <dgm:pt modelId="{CC72CF92-1B85-4A03-8426-58399197D8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Chosen for its unparalleled relevance in comparing data of similar nature.</a:t>
          </a:r>
          <a:endParaRPr lang="en-US"/>
        </a:p>
      </dgm:t>
    </dgm:pt>
    <dgm:pt modelId="{291033D8-22D1-4790-B7D1-1C67697A808A}" type="parTrans" cxnId="{93628C51-BDEB-41E8-8B35-52F417FA11F8}">
      <dgm:prSet/>
      <dgm:spPr/>
      <dgm:t>
        <a:bodyPr/>
        <a:lstStyle/>
        <a:p>
          <a:endParaRPr lang="en-US"/>
        </a:p>
      </dgm:t>
    </dgm:pt>
    <dgm:pt modelId="{BEB30D74-D14B-4017-A9B7-6F09CB99CDD3}" type="sibTrans" cxnId="{93628C51-BDEB-41E8-8B35-52F417FA11F8}">
      <dgm:prSet/>
      <dgm:spPr/>
      <dgm:t>
        <a:bodyPr/>
        <a:lstStyle/>
        <a:p>
          <a:endParaRPr lang="en-US"/>
        </a:p>
      </dgm:t>
    </dgm:pt>
    <dgm:pt modelId="{FCFFAFCF-AA79-4997-B426-73A844B8E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Explains the decision against using two separate pie charts for import and export data due to increased dashboard space.</a:t>
          </a:r>
          <a:endParaRPr lang="en-US"/>
        </a:p>
      </dgm:t>
    </dgm:pt>
    <dgm:pt modelId="{1EA6CAD3-FC2C-484C-91D3-C4254C0FC6F4}" type="parTrans" cxnId="{F66CBD19-7234-4774-8CEF-02E3309A618A}">
      <dgm:prSet/>
      <dgm:spPr/>
      <dgm:t>
        <a:bodyPr/>
        <a:lstStyle/>
        <a:p>
          <a:endParaRPr lang="en-US"/>
        </a:p>
      </dgm:t>
    </dgm:pt>
    <dgm:pt modelId="{EC4CD6FD-DC98-4F7C-AECD-F325580D332E}" type="sibTrans" cxnId="{F66CBD19-7234-4774-8CEF-02E3309A618A}">
      <dgm:prSet/>
      <dgm:spPr/>
      <dgm:t>
        <a:bodyPr/>
        <a:lstStyle/>
        <a:p>
          <a:endParaRPr lang="en-US"/>
        </a:p>
      </dgm:t>
    </dgm:pt>
    <dgm:pt modelId="{93093ECD-473F-4258-A439-1F275B388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Opted for the efficiency and clarity of the Clustered Bar Chart over the less optimal choice of two distinct pie charts.</a:t>
          </a:r>
          <a:endParaRPr lang="en-US"/>
        </a:p>
      </dgm:t>
    </dgm:pt>
    <dgm:pt modelId="{987B55C4-E69B-4A01-BD74-B5B3D0A4FBC8}" type="parTrans" cxnId="{F6A467E9-4D22-436E-B65B-ECE91959468B}">
      <dgm:prSet/>
      <dgm:spPr/>
      <dgm:t>
        <a:bodyPr/>
        <a:lstStyle/>
        <a:p>
          <a:endParaRPr lang="en-US"/>
        </a:p>
      </dgm:t>
    </dgm:pt>
    <dgm:pt modelId="{F9CC2806-C3ED-422C-9664-4D18ED6B4ABF}" type="sibTrans" cxnId="{F6A467E9-4D22-436E-B65B-ECE91959468B}">
      <dgm:prSet/>
      <dgm:spPr/>
      <dgm:t>
        <a:bodyPr/>
        <a:lstStyle/>
        <a:p>
          <a:endParaRPr lang="en-US"/>
        </a:p>
      </dgm:t>
    </dgm:pt>
    <dgm:pt modelId="{08682152-21F2-4F0D-80F6-47CFDCBB4F7D}" type="pres">
      <dgm:prSet presAssocID="{ADC4CD90-DA2F-45BA-B79B-D22569B1A793}" presName="root" presStyleCnt="0">
        <dgm:presLayoutVars>
          <dgm:dir/>
          <dgm:resizeHandles val="exact"/>
        </dgm:presLayoutVars>
      </dgm:prSet>
      <dgm:spPr/>
    </dgm:pt>
    <dgm:pt modelId="{397751BB-7CAB-473C-84D6-5921EF54C4E8}" type="pres">
      <dgm:prSet presAssocID="{46973463-AEAA-45FC-878A-3521E879233E}" presName="compNode" presStyleCnt="0"/>
      <dgm:spPr/>
    </dgm:pt>
    <dgm:pt modelId="{3E746990-5D91-4106-8195-9C9CF53EC9BA}" type="pres">
      <dgm:prSet presAssocID="{46973463-AEAA-45FC-878A-3521E879233E}" presName="bgRect" presStyleLbl="bgShp" presStyleIdx="0" presStyleCnt="4"/>
      <dgm:spPr/>
    </dgm:pt>
    <dgm:pt modelId="{EBB4ED1F-BA7A-4FFC-8B2C-109106BBDAFC}" type="pres">
      <dgm:prSet presAssocID="{46973463-AEAA-45FC-878A-3521E87923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271DA1F-56E9-48F4-88FD-3CA4F5BC08DC}" type="pres">
      <dgm:prSet presAssocID="{46973463-AEAA-45FC-878A-3521E879233E}" presName="spaceRect" presStyleCnt="0"/>
      <dgm:spPr/>
    </dgm:pt>
    <dgm:pt modelId="{D455887A-EBCB-461D-8B66-FE7F423C4896}" type="pres">
      <dgm:prSet presAssocID="{46973463-AEAA-45FC-878A-3521E879233E}" presName="parTx" presStyleLbl="revTx" presStyleIdx="0" presStyleCnt="4">
        <dgm:presLayoutVars>
          <dgm:chMax val="0"/>
          <dgm:chPref val="0"/>
        </dgm:presLayoutVars>
      </dgm:prSet>
      <dgm:spPr/>
    </dgm:pt>
    <dgm:pt modelId="{8A4F6717-0E30-4F91-BB25-4B9C90DAB54C}" type="pres">
      <dgm:prSet presAssocID="{92B9AB4B-2630-4B16-BB23-A9F02863B6AB}" presName="sibTrans" presStyleCnt="0"/>
      <dgm:spPr/>
    </dgm:pt>
    <dgm:pt modelId="{D3F90B1E-E0D1-4E0F-A013-04E3371C7C80}" type="pres">
      <dgm:prSet presAssocID="{CC72CF92-1B85-4A03-8426-58399197D8A7}" presName="compNode" presStyleCnt="0"/>
      <dgm:spPr/>
    </dgm:pt>
    <dgm:pt modelId="{1C9DBA40-E416-4E92-A363-20EA1118A4BC}" type="pres">
      <dgm:prSet presAssocID="{CC72CF92-1B85-4A03-8426-58399197D8A7}" presName="bgRect" presStyleLbl="bgShp" presStyleIdx="1" presStyleCnt="4"/>
      <dgm:spPr/>
    </dgm:pt>
    <dgm:pt modelId="{3B0C102E-FCF6-423D-8DF3-4389021F4103}" type="pres">
      <dgm:prSet presAssocID="{CC72CF92-1B85-4A03-8426-58399197D8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644995-0300-444A-BEED-C05DC7B158AF}" type="pres">
      <dgm:prSet presAssocID="{CC72CF92-1B85-4A03-8426-58399197D8A7}" presName="spaceRect" presStyleCnt="0"/>
      <dgm:spPr/>
    </dgm:pt>
    <dgm:pt modelId="{B0071F8C-9B9C-4302-8099-BAB787E62A8C}" type="pres">
      <dgm:prSet presAssocID="{CC72CF92-1B85-4A03-8426-58399197D8A7}" presName="parTx" presStyleLbl="revTx" presStyleIdx="1" presStyleCnt="4">
        <dgm:presLayoutVars>
          <dgm:chMax val="0"/>
          <dgm:chPref val="0"/>
        </dgm:presLayoutVars>
      </dgm:prSet>
      <dgm:spPr/>
    </dgm:pt>
    <dgm:pt modelId="{B775457E-EAA2-44BA-A800-DD591D6F20A0}" type="pres">
      <dgm:prSet presAssocID="{BEB30D74-D14B-4017-A9B7-6F09CB99CDD3}" presName="sibTrans" presStyleCnt="0"/>
      <dgm:spPr/>
    </dgm:pt>
    <dgm:pt modelId="{2ED9DEC6-7D87-4D93-9586-649CDCE31A0D}" type="pres">
      <dgm:prSet presAssocID="{FCFFAFCF-AA79-4997-B426-73A844B8E658}" presName="compNode" presStyleCnt="0"/>
      <dgm:spPr/>
    </dgm:pt>
    <dgm:pt modelId="{2A2FB0F2-49C2-47C9-A7D8-7A8782490E6C}" type="pres">
      <dgm:prSet presAssocID="{FCFFAFCF-AA79-4997-B426-73A844B8E658}" presName="bgRect" presStyleLbl="bgShp" presStyleIdx="2" presStyleCnt="4"/>
      <dgm:spPr/>
    </dgm:pt>
    <dgm:pt modelId="{C24C6852-3A36-48B7-A13A-4C9E83179363}" type="pres">
      <dgm:prSet presAssocID="{FCFFAFCF-AA79-4997-B426-73A844B8E6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6F4E4C3-9257-42AD-AE1E-629EEF841D8D}" type="pres">
      <dgm:prSet presAssocID="{FCFFAFCF-AA79-4997-B426-73A844B8E658}" presName="spaceRect" presStyleCnt="0"/>
      <dgm:spPr/>
    </dgm:pt>
    <dgm:pt modelId="{AA7DBEAA-CD82-4EA7-A5E2-DBB3C1977F41}" type="pres">
      <dgm:prSet presAssocID="{FCFFAFCF-AA79-4997-B426-73A844B8E658}" presName="parTx" presStyleLbl="revTx" presStyleIdx="2" presStyleCnt="4">
        <dgm:presLayoutVars>
          <dgm:chMax val="0"/>
          <dgm:chPref val="0"/>
        </dgm:presLayoutVars>
      </dgm:prSet>
      <dgm:spPr/>
    </dgm:pt>
    <dgm:pt modelId="{EF4CF339-25E9-4945-BF9D-8F2E5D5FC1A3}" type="pres">
      <dgm:prSet presAssocID="{EC4CD6FD-DC98-4F7C-AECD-F325580D332E}" presName="sibTrans" presStyleCnt="0"/>
      <dgm:spPr/>
    </dgm:pt>
    <dgm:pt modelId="{6A7A713F-C0B4-458B-A4E7-4F82F4EE3770}" type="pres">
      <dgm:prSet presAssocID="{93093ECD-473F-4258-A439-1F275B3882A4}" presName="compNode" presStyleCnt="0"/>
      <dgm:spPr/>
    </dgm:pt>
    <dgm:pt modelId="{C7E79228-9676-4914-92C6-306A4D07906C}" type="pres">
      <dgm:prSet presAssocID="{93093ECD-473F-4258-A439-1F275B3882A4}" presName="bgRect" presStyleLbl="bgShp" presStyleIdx="3" presStyleCnt="4"/>
      <dgm:spPr/>
    </dgm:pt>
    <dgm:pt modelId="{883CBCE3-A5AB-4E45-845C-AD4377B1A6F1}" type="pres">
      <dgm:prSet presAssocID="{93093ECD-473F-4258-A439-1F275B3882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723B4D4-F288-4A68-87F3-64693DC9A75A}" type="pres">
      <dgm:prSet presAssocID="{93093ECD-473F-4258-A439-1F275B3882A4}" presName="spaceRect" presStyleCnt="0"/>
      <dgm:spPr/>
    </dgm:pt>
    <dgm:pt modelId="{872D479F-F8BC-4EB3-B180-3D5AE67D7E9C}" type="pres">
      <dgm:prSet presAssocID="{93093ECD-473F-4258-A439-1F275B3882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6CBD19-7234-4774-8CEF-02E3309A618A}" srcId="{ADC4CD90-DA2F-45BA-B79B-D22569B1A793}" destId="{FCFFAFCF-AA79-4997-B426-73A844B8E658}" srcOrd="2" destOrd="0" parTransId="{1EA6CAD3-FC2C-484C-91D3-C4254C0FC6F4}" sibTransId="{EC4CD6FD-DC98-4F7C-AECD-F325580D332E}"/>
    <dgm:cxn modelId="{69E9E627-21F5-49CA-AC24-E54050E3E4F1}" type="presOf" srcId="{ADC4CD90-DA2F-45BA-B79B-D22569B1A793}" destId="{08682152-21F2-4F0D-80F6-47CFDCBB4F7D}" srcOrd="0" destOrd="0" presId="urn:microsoft.com/office/officeart/2018/2/layout/IconVerticalSolidList"/>
    <dgm:cxn modelId="{DCA37E3A-D68F-4857-B24A-F4078DF47369}" type="presOf" srcId="{46973463-AEAA-45FC-878A-3521E879233E}" destId="{D455887A-EBCB-461D-8B66-FE7F423C4896}" srcOrd="0" destOrd="0" presId="urn:microsoft.com/office/officeart/2018/2/layout/IconVerticalSolidList"/>
    <dgm:cxn modelId="{2DF3676B-617B-40FC-B589-28C7F4BA681B}" type="presOf" srcId="{FCFFAFCF-AA79-4997-B426-73A844B8E658}" destId="{AA7DBEAA-CD82-4EA7-A5E2-DBB3C1977F41}" srcOrd="0" destOrd="0" presId="urn:microsoft.com/office/officeart/2018/2/layout/IconVerticalSolidList"/>
    <dgm:cxn modelId="{93628C51-BDEB-41E8-8B35-52F417FA11F8}" srcId="{ADC4CD90-DA2F-45BA-B79B-D22569B1A793}" destId="{CC72CF92-1B85-4A03-8426-58399197D8A7}" srcOrd="1" destOrd="0" parTransId="{291033D8-22D1-4790-B7D1-1C67697A808A}" sibTransId="{BEB30D74-D14B-4017-A9B7-6F09CB99CDD3}"/>
    <dgm:cxn modelId="{FAF3728E-6307-4887-AF42-367F00D7E6FE}" type="presOf" srcId="{93093ECD-473F-4258-A439-1F275B3882A4}" destId="{872D479F-F8BC-4EB3-B180-3D5AE67D7E9C}" srcOrd="0" destOrd="0" presId="urn:microsoft.com/office/officeart/2018/2/layout/IconVerticalSolidList"/>
    <dgm:cxn modelId="{2121BAA0-5E2E-4F90-9AFC-34BAECAD0B54}" type="presOf" srcId="{CC72CF92-1B85-4A03-8426-58399197D8A7}" destId="{B0071F8C-9B9C-4302-8099-BAB787E62A8C}" srcOrd="0" destOrd="0" presId="urn:microsoft.com/office/officeart/2018/2/layout/IconVerticalSolidList"/>
    <dgm:cxn modelId="{562D74E3-51D4-4F63-B5F0-E06CF3F20F94}" srcId="{ADC4CD90-DA2F-45BA-B79B-D22569B1A793}" destId="{46973463-AEAA-45FC-878A-3521E879233E}" srcOrd="0" destOrd="0" parTransId="{A309F635-5097-435D-8C70-67AC3008684A}" sibTransId="{92B9AB4B-2630-4B16-BB23-A9F02863B6AB}"/>
    <dgm:cxn modelId="{F6A467E9-4D22-436E-B65B-ECE91959468B}" srcId="{ADC4CD90-DA2F-45BA-B79B-D22569B1A793}" destId="{93093ECD-473F-4258-A439-1F275B3882A4}" srcOrd="3" destOrd="0" parTransId="{987B55C4-E69B-4A01-BD74-B5B3D0A4FBC8}" sibTransId="{F9CC2806-C3ED-422C-9664-4D18ED6B4ABF}"/>
    <dgm:cxn modelId="{25FBAAA5-12F8-4EF9-9A7D-F1A742039BEC}" type="presParOf" srcId="{08682152-21F2-4F0D-80F6-47CFDCBB4F7D}" destId="{397751BB-7CAB-473C-84D6-5921EF54C4E8}" srcOrd="0" destOrd="0" presId="urn:microsoft.com/office/officeart/2018/2/layout/IconVerticalSolidList"/>
    <dgm:cxn modelId="{9DD9CABE-53B8-4BBD-AF04-34D468E2A3E1}" type="presParOf" srcId="{397751BB-7CAB-473C-84D6-5921EF54C4E8}" destId="{3E746990-5D91-4106-8195-9C9CF53EC9BA}" srcOrd="0" destOrd="0" presId="urn:microsoft.com/office/officeart/2018/2/layout/IconVerticalSolidList"/>
    <dgm:cxn modelId="{3013D199-8484-4A9B-A1BE-FB6DDD18030D}" type="presParOf" srcId="{397751BB-7CAB-473C-84D6-5921EF54C4E8}" destId="{EBB4ED1F-BA7A-4FFC-8B2C-109106BBDAFC}" srcOrd="1" destOrd="0" presId="urn:microsoft.com/office/officeart/2018/2/layout/IconVerticalSolidList"/>
    <dgm:cxn modelId="{28A29FFB-DBFF-44B7-8D09-AA3B6CE3328B}" type="presParOf" srcId="{397751BB-7CAB-473C-84D6-5921EF54C4E8}" destId="{5271DA1F-56E9-48F4-88FD-3CA4F5BC08DC}" srcOrd="2" destOrd="0" presId="urn:microsoft.com/office/officeart/2018/2/layout/IconVerticalSolidList"/>
    <dgm:cxn modelId="{463CBA2E-5567-49AC-BE7A-4135BF812935}" type="presParOf" srcId="{397751BB-7CAB-473C-84D6-5921EF54C4E8}" destId="{D455887A-EBCB-461D-8B66-FE7F423C4896}" srcOrd="3" destOrd="0" presId="urn:microsoft.com/office/officeart/2018/2/layout/IconVerticalSolidList"/>
    <dgm:cxn modelId="{0447AD56-BDC9-424E-B91F-876542144714}" type="presParOf" srcId="{08682152-21F2-4F0D-80F6-47CFDCBB4F7D}" destId="{8A4F6717-0E30-4F91-BB25-4B9C90DAB54C}" srcOrd="1" destOrd="0" presId="urn:microsoft.com/office/officeart/2018/2/layout/IconVerticalSolidList"/>
    <dgm:cxn modelId="{DAE4FB8C-F7BD-47AB-A2C5-FDE9B50A4517}" type="presParOf" srcId="{08682152-21F2-4F0D-80F6-47CFDCBB4F7D}" destId="{D3F90B1E-E0D1-4E0F-A013-04E3371C7C80}" srcOrd="2" destOrd="0" presId="urn:microsoft.com/office/officeart/2018/2/layout/IconVerticalSolidList"/>
    <dgm:cxn modelId="{E62ED1B8-9CEF-465B-8890-CF0C734807D3}" type="presParOf" srcId="{D3F90B1E-E0D1-4E0F-A013-04E3371C7C80}" destId="{1C9DBA40-E416-4E92-A363-20EA1118A4BC}" srcOrd="0" destOrd="0" presId="urn:microsoft.com/office/officeart/2018/2/layout/IconVerticalSolidList"/>
    <dgm:cxn modelId="{EBF5E6A1-87C1-4121-B73A-328B71617E54}" type="presParOf" srcId="{D3F90B1E-E0D1-4E0F-A013-04E3371C7C80}" destId="{3B0C102E-FCF6-423D-8DF3-4389021F4103}" srcOrd="1" destOrd="0" presId="urn:microsoft.com/office/officeart/2018/2/layout/IconVerticalSolidList"/>
    <dgm:cxn modelId="{328EC258-8523-4776-8E83-B5BA2341B529}" type="presParOf" srcId="{D3F90B1E-E0D1-4E0F-A013-04E3371C7C80}" destId="{AC644995-0300-444A-BEED-C05DC7B158AF}" srcOrd="2" destOrd="0" presId="urn:microsoft.com/office/officeart/2018/2/layout/IconVerticalSolidList"/>
    <dgm:cxn modelId="{EC4A0355-C52E-4325-AA8F-6C2934889E62}" type="presParOf" srcId="{D3F90B1E-E0D1-4E0F-A013-04E3371C7C80}" destId="{B0071F8C-9B9C-4302-8099-BAB787E62A8C}" srcOrd="3" destOrd="0" presId="urn:microsoft.com/office/officeart/2018/2/layout/IconVerticalSolidList"/>
    <dgm:cxn modelId="{FC5FE808-3ABA-4EE1-9328-5E9271E9B1C7}" type="presParOf" srcId="{08682152-21F2-4F0D-80F6-47CFDCBB4F7D}" destId="{B775457E-EAA2-44BA-A800-DD591D6F20A0}" srcOrd="3" destOrd="0" presId="urn:microsoft.com/office/officeart/2018/2/layout/IconVerticalSolidList"/>
    <dgm:cxn modelId="{D45AD656-D1F8-42CB-8746-DDB118ACD60E}" type="presParOf" srcId="{08682152-21F2-4F0D-80F6-47CFDCBB4F7D}" destId="{2ED9DEC6-7D87-4D93-9586-649CDCE31A0D}" srcOrd="4" destOrd="0" presId="urn:microsoft.com/office/officeart/2018/2/layout/IconVerticalSolidList"/>
    <dgm:cxn modelId="{91D95084-BC28-4364-9EE4-269D2E2999B5}" type="presParOf" srcId="{2ED9DEC6-7D87-4D93-9586-649CDCE31A0D}" destId="{2A2FB0F2-49C2-47C9-A7D8-7A8782490E6C}" srcOrd="0" destOrd="0" presId="urn:microsoft.com/office/officeart/2018/2/layout/IconVerticalSolidList"/>
    <dgm:cxn modelId="{089E5A0E-DF42-4348-8021-95DE85851080}" type="presParOf" srcId="{2ED9DEC6-7D87-4D93-9586-649CDCE31A0D}" destId="{C24C6852-3A36-48B7-A13A-4C9E83179363}" srcOrd="1" destOrd="0" presId="urn:microsoft.com/office/officeart/2018/2/layout/IconVerticalSolidList"/>
    <dgm:cxn modelId="{6B8E9575-83D8-436A-9AE0-DBC6C016783A}" type="presParOf" srcId="{2ED9DEC6-7D87-4D93-9586-649CDCE31A0D}" destId="{E6F4E4C3-9257-42AD-AE1E-629EEF841D8D}" srcOrd="2" destOrd="0" presId="urn:microsoft.com/office/officeart/2018/2/layout/IconVerticalSolidList"/>
    <dgm:cxn modelId="{F6E466E0-AEA1-45B0-89E6-32D1AAE68FCF}" type="presParOf" srcId="{2ED9DEC6-7D87-4D93-9586-649CDCE31A0D}" destId="{AA7DBEAA-CD82-4EA7-A5E2-DBB3C1977F41}" srcOrd="3" destOrd="0" presId="urn:microsoft.com/office/officeart/2018/2/layout/IconVerticalSolidList"/>
    <dgm:cxn modelId="{BDBF401D-1904-4FD2-8198-7ECA6B9AD2A7}" type="presParOf" srcId="{08682152-21F2-4F0D-80F6-47CFDCBB4F7D}" destId="{EF4CF339-25E9-4945-BF9D-8F2E5D5FC1A3}" srcOrd="5" destOrd="0" presId="urn:microsoft.com/office/officeart/2018/2/layout/IconVerticalSolidList"/>
    <dgm:cxn modelId="{42B12798-8596-4CF8-B394-FE1FA80446BE}" type="presParOf" srcId="{08682152-21F2-4F0D-80F6-47CFDCBB4F7D}" destId="{6A7A713F-C0B4-458B-A4E7-4F82F4EE3770}" srcOrd="6" destOrd="0" presId="urn:microsoft.com/office/officeart/2018/2/layout/IconVerticalSolidList"/>
    <dgm:cxn modelId="{FD2894F1-590F-4E39-8CC0-2B666B8CE3AE}" type="presParOf" srcId="{6A7A713F-C0B4-458B-A4E7-4F82F4EE3770}" destId="{C7E79228-9676-4914-92C6-306A4D07906C}" srcOrd="0" destOrd="0" presId="urn:microsoft.com/office/officeart/2018/2/layout/IconVerticalSolidList"/>
    <dgm:cxn modelId="{EDFB8B62-8456-4F1B-BDFA-C0B7D60A9659}" type="presParOf" srcId="{6A7A713F-C0B4-458B-A4E7-4F82F4EE3770}" destId="{883CBCE3-A5AB-4E45-845C-AD4377B1A6F1}" srcOrd="1" destOrd="0" presId="urn:microsoft.com/office/officeart/2018/2/layout/IconVerticalSolidList"/>
    <dgm:cxn modelId="{D9F56EC6-87F2-45A3-8E96-68F196B35B0C}" type="presParOf" srcId="{6A7A713F-C0B4-458B-A4E7-4F82F4EE3770}" destId="{2723B4D4-F288-4A68-87F3-64693DC9A75A}" srcOrd="2" destOrd="0" presId="urn:microsoft.com/office/officeart/2018/2/layout/IconVerticalSolidList"/>
    <dgm:cxn modelId="{16844E96-0C17-4CE9-9098-E51C5E8BE937}" type="presParOf" srcId="{6A7A713F-C0B4-458B-A4E7-4F82F4EE3770}" destId="{872D479F-F8BC-4EB3-B180-3D5AE67D7E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0A7628-98E5-4BCD-951F-8A6AD5ACED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1955AA3A-DF9F-41C6-8174-C83F36D73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Simple Card View utilized for displaying Key Performance Indicators.</a:t>
          </a:r>
          <a:endParaRPr lang="en-US"/>
        </a:p>
      </dgm:t>
    </dgm:pt>
    <dgm:pt modelId="{CB7434B5-6B21-4813-B2AF-6047DEB869A5}" type="parTrans" cxnId="{ED74C5A8-D7B2-4383-BFA9-978216207C51}">
      <dgm:prSet/>
      <dgm:spPr/>
      <dgm:t>
        <a:bodyPr/>
        <a:lstStyle/>
        <a:p>
          <a:endParaRPr lang="en-US"/>
        </a:p>
      </dgm:t>
    </dgm:pt>
    <dgm:pt modelId="{A86F9075-A7F4-47D6-9752-427DCA240CD3}" type="sibTrans" cxnId="{ED74C5A8-D7B2-4383-BFA9-978216207C51}">
      <dgm:prSet/>
      <dgm:spPr/>
      <dgm:t>
        <a:bodyPr/>
        <a:lstStyle/>
        <a:p>
          <a:endParaRPr lang="en-US"/>
        </a:p>
      </dgm:t>
    </dgm:pt>
    <dgm:pt modelId="{C1B24BD1-898A-4B4D-9F28-E23EF91B6D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Serves as a succinct snapshot of targeted data for swift and effortless analysis.</a:t>
          </a:r>
          <a:endParaRPr lang="en-US"/>
        </a:p>
      </dgm:t>
    </dgm:pt>
    <dgm:pt modelId="{C42E47D5-5F2A-4E4D-881C-D66FE684AFDF}" type="parTrans" cxnId="{DEC4AB88-EECB-42C2-9745-D00DDE8FABB1}">
      <dgm:prSet/>
      <dgm:spPr/>
      <dgm:t>
        <a:bodyPr/>
        <a:lstStyle/>
        <a:p>
          <a:endParaRPr lang="en-US"/>
        </a:p>
      </dgm:t>
    </dgm:pt>
    <dgm:pt modelId="{9A4240D2-0066-4172-BFF8-CD1B2A99D87D}" type="sibTrans" cxnId="{DEC4AB88-EECB-42C2-9745-D00DDE8FABB1}">
      <dgm:prSet/>
      <dgm:spPr/>
      <dgm:t>
        <a:bodyPr/>
        <a:lstStyle/>
        <a:p>
          <a:endParaRPr lang="en-US"/>
        </a:p>
      </dgm:t>
    </dgm:pt>
    <dgm:pt modelId="{75622C25-BAD6-41FB-9A01-E04A72718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Enables the creation of interactive dashboards.</a:t>
          </a:r>
          <a:endParaRPr lang="en-US"/>
        </a:p>
      </dgm:t>
    </dgm:pt>
    <dgm:pt modelId="{14B1A421-2AAB-441B-9290-A15A7FF7A530}" type="parTrans" cxnId="{E05C73C7-A6E6-4BA3-93AE-2D3269D2FE73}">
      <dgm:prSet/>
      <dgm:spPr/>
      <dgm:t>
        <a:bodyPr/>
        <a:lstStyle/>
        <a:p>
          <a:endParaRPr lang="en-US"/>
        </a:p>
      </dgm:t>
    </dgm:pt>
    <dgm:pt modelId="{7CB847C6-00A4-42B3-AA05-DECA32841A7E}" type="sibTrans" cxnId="{E05C73C7-A6E6-4BA3-93AE-2D3269D2FE73}">
      <dgm:prSet/>
      <dgm:spPr/>
      <dgm:t>
        <a:bodyPr/>
        <a:lstStyle/>
        <a:p>
          <a:endParaRPr lang="en-US"/>
        </a:p>
      </dgm:t>
    </dgm:pt>
    <dgm:pt modelId="{ABE9B4EF-F021-4A4B-90A2-B1A72940A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Facilitates seamless sharing of key metrics and insights with colleagues across the organization.</a:t>
          </a:r>
          <a:endParaRPr lang="en-US"/>
        </a:p>
      </dgm:t>
    </dgm:pt>
    <dgm:pt modelId="{1949AD15-96EA-4246-99DA-75E8A97F58EF}" type="parTrans" cxnId="{533AA4FD-367A-49DE-8B24-E1A029073CBF}">
      <dgm:prSet/>
      <dgm:spPr/>
      <dgm:t>
        <a:bodyPr/>
        <a:lstStyle/>
        <a:p>
          <a:endParaRPr lang="en-US"/>
        </a:p>
      </dgm:t>
    </dgm:pt>
    <dgm:pt modelId="{E947674D-53D6-43FB-970F-784945DC6A4F}" type="sibTrans" cxnId="{533AA4FD-367A-49DE-8B24-E1A029073CBF}">
      <dgm:prSet/>
      <dgm:spPr/>
      <dgm:t>
        <a:bodyPr/>
        <a:lstStyle/>
        <a:p>
          <a:endParaRPr lang="en-US"/>
        </a:p>
      </dgm:t>
    </dgm:pt>
    <dgm:pt modelId="{11937880-94E1-4897-B276-6F1AAFF7541F}" type="pres">
      <dgm:prSet presAssocID="{8D0A7628-98E5-4BCD-951F-8A6AD5ACEDE0}" presName="root" presStyleCnt="0">
        <dgm:presLayoutVars>
          <dgm:dir/>
          <dgm:resizeHandles val="exact"/>
        </dgm:presLayoutVars>
      </dgm:prSet>
      <dgm:spPr/>
    </dgm:pt>
    <dgm:pt modelId="{3334B41D-EAA1-45A7-AB79-58C94832FECE}" type="pres">
      <dgm:prSet presAssocID="{1955AA3A-DF9F-41C6-8174-C83F36D732BF}" presName="compNode" presStyleCnt="0"/>
      <dgm:spPr/>
    </dgm:pt>
    <dgm:pt modelId="{F7B30432-9655-4439-BEF3-2038A7E6F666}" type="pres">
      <dgm:prSet presAssocID="{1955AA3A-DF9F-41C6-8174-C83F36D732BF}" presName="bgRect" presStyleLbl="bgShp" presStyleIdx="0" presStyleCnt="4"/>
      <dgm:spPr/>
    </dgm:pt>
    <dgm:pt modelId="{2AA99E5A-B46E-490F-BA3F-4CD1449DED15}" type="pres">
      <dgm:prSet presAssocID="{1955AA3A-DF9F-41C6-8174-C83F36D732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2F2FE7A-7356-43F0-B8F6-812118AFCF8A}" type="pres">
      <dgm:prSet presAssocID="{1955AA3A-DF9F-41C6-8174-C83F36D732BF}" presName="spaceRect" presStyleCnt="0"/>
      <dgm:spPr/>
    </dgm:pt>
    <dgm:pt modelId="{F835ACF6-93AB-435B-B96A-E2CB5A9440C0}" type="pres">
      <dgm:prSet presAssocID="{1955AA3A-DF9F-41C6-8174-C83F36D732BF}" presName="parTx" presStyleLbl="revTx" presStyleIdx="0" presStyleCnt="4">
        <dgm:presLayoutVars>
          <dgm:chMax val="0"/>
          <dgm:chPref val="0"/>
        </dgm:presLayoutVars>
      </dgm:prSet>
      <dgm:spPr/>
    </dgm:pt>
    <dgm:pt modelId="{826E016E-9A2B-4026-A9FA-0DBF19990CED}" type="pres">
      <dgm:prSet presAssocID="{A86F9075-A7F4-47D6-9752-427DCA240CD3}" presName="sibTrans" presStyleCnt="0"/>
      <dgm:spPr/>
    </dgm:pt>
    <dgm:pt modelId="{914782A1-5947-40DD-8EDE-D846C56B6409}" type="pres">
      <dgm:prSet presAssocID="{C1B24BD1-898A-4B4D-9F28-E23EF91B6DBD}" presName="compNode" presStyleCnt="0"/>
      <dgm:spPr/>
    </dgm:pt>
    <dgm:pt modelId="{9B5ED242-3C5D-4D23-9B89-A21E70C79460}" type="pres">
      <dgm:prSet presAssocID="{C1B24BD1-898A-4B4D-9F28-E23EF91B6DBD}" presName="bgRect" presStyleLbl="bgShp" presStyleIdx="1" presStyleCnt="4"/>
      <dgm:spPr/>
    </dgm:pt>
    <dgm:pt modelId="{7E9DE36F-CBAA-4B73-BA99-9946E5B80F3D}" type="pres">
      <dgm:prSet presAssocID="{C1B24BD1-898A-4B4D-9F28-E23EF91B6D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7793EC52-C7FD-4044-A856-5F6E4EFBD6F1}" type="pres">
      <dgm:prSet presAssocID="{C1B24BD1-898A-4B4D-9F28-E23EF91B6DBD}" presName="spaceRect" presStyleCnt="0"/>
      <dgm:spPr/>
    </dgm:pt>
    <dgm:pt modelId="{B396D389-026D-46D6-A4A6-E69193CE981D}" type="pres">
      <dgm:prSet presAssocID="{C1B24BD1-898A-4B4D-9F28-E23EF91B6DBD}" presName="parTx" presStyleLbl="revTx" presStyleIdx="1" presStyleCnt="4">
        <dgm:presLayoutVars>
          <dgm:chMax val="0"/>
          <dgm:chPref val="0"/>
        </dgm:presLayoutVars>
      </dgm:prSet>
      <dgm:spPr/>
    </dgm:pt>
    <dgm:pt modelId="{DAFBF9DB-82E5-4372-AD21-6A9DAB1FF1A9}" type="pres">
      <dgm:prSet presAssocID="{9A4240D2-0066-4172-BFF8-CD1B2A99D87D}" presName="sibTrans" presStyleCnt="0"/>
      <dgm:spPr/>
    </dgm:pt>
    <dgm:pt modelId="{B2C055D0-B09D-4100-AA61-8C560FD3A086}" type="pres">
      <dgm:prSet presAssocID="{75622C25-BAD6-41FB-9A01-E04A72718A8F}" presName="compNode" presStyleCnt="0"/>
      <dgm:spPr/>
    </dgm:pt>
    <dgm:pt modelId="{A2630DF2-B9CB-47BA-B829-774CBED4F46F}" type="pres">
      <dgm:prSet presAssocID="{75622C25-BAD6-41FB-9A01-E04A72718A8F}" presName="bgRect" presStyleLbl="bgShp" presStyleIdx="2" presStyleCnt="4"/>
      <dgm:spPr/>
    </dgm:pt>
    <dgm:pt modelId="{0D3B22D5-EC48-47FF-B645-8E9BF7439DCE}" type="pres">
      <dgm:prSet presAssocID="{75622C25-BAD6-41FB-9A01-E04A72718A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A8E860D-EA0E-4557-98C4-5F2B016A62AA}" type="pres">
      <dgm:prSet presAssocID="{75622C25-BAD6-41FB-9A01-E04A72718A8F}" presName="spaceRect" presStyleCnt="0"/>
      <dgm:spPr/>
    </dgm:pt>
    <dgm:pt modelId="{7A0221A8-DCF4-4775-BF12-92A1DB24C094}" type="pres">
      <dgm:prSet presAssocID="{75622C25-BAD6-41FB-9A01-E04A72718A8F}" presName="parTx" presStyleLbl="revTx" presStyleIdx="2" presStyleCnt="4">
        <dgm:presLayoutVars>
          <dgm:chMax val="0"/>
          <dgm:chPref val="0"/>
        </dgm:presLayoutVars>
      </dgm:prSet>
      <dgm:spPr/>
    </dgm:pt>
    <dgm:pt modelId="{D74239CE-CA1C-4867-807F-9CA74B622CAD}" type="pres">
      <dgm:prSet presAssocID="{7CB847C6-00A4-42B3-AA05-DECA32841A7E}" presName="sibTrans" presStyleCnt="0"/>
      <dgm:spPr/>
    </dgm:pt>
    <dgm:pt modelId="{3CD887F7-DA9C-4335-9DBB-A4D87932F140}" type="pres">
      <dgm:prSet presAssocID="{ABE9B4EF-F021-4A4B-90A2-B1A72940A998}" presName="compNode" presStyleCnt="0"/>
      <dgm:spPr/>
    </dgm:pt>
    <dgm:pt modelId="{81A2C265-7B78-4060-B7D0-649E2A3173EE}" type="pres">
      <dgm:prSet presAssocID="{ABE9B4EF-F021-4A4B-90A2-B1A72940A998}" presName="bgRect" presStyleLbl="bgShp" presStyleIdx="3" presStyleCnt="4"/>
      <dgm:spPr/>
    </dgm:pt>
    <dgm:pt modelId="{2F658663-3E50-4099-866A-56B80127DD27}" type="pres">
      <dgm:prSet presAssocID="{ABE9B4EF-F021-4A4B-90A2-B1A72940A9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894E87C-D715-4AF1-B02E-DE6170101B02}" type="pres">
      <dgm:prSet presAssocID="{ABE9B4EF-F021-4A4B-90A2-B1A72940A998}" presName="spaceRect" presStyleCnt="0"/>
      <dgm:spPr/>
    </dgm:pt>
    <dgm:pt modelId="{F330AE2C-804F-4221-9604-FA5FCF527CB8}" type="pres">
      <dgm:prSet presAssocID="{ABE9B4EF-F021-4A4B-90A2-B1A72940A9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B5D60A-65CB-49F9-AD05-33259FFA3388}" type="presOf" srcId="{C1B24BD1-898A-4B4D-9F28-E23EF91B6DBD}" destId="{B396D389-026D-46D6-A4A6-E69193CE981D}" srcOrd="0" destOrd="0" presId="urn:microsoft.com/office/officeart/2018/2/layout/IconVerticalSolidList"/>
    <dgm:cxn modelId="{DEC4AB88-EECB-42C2-9745-D00DDE8FABB1}" srcId="{8D0A7628-98E5-4BCD-951F-8A6AD5ACEDE0}" destId="{C1B24BD1-898A-4B4D-9F28-E23EF91B6DBD}" srcOrd="1" destOrd="0" parTransId="{C42E47D5-5F2A-4E4D-881C-D66FE684AFDF}" sibTransId="{9A4240D2-0066-4172-BFF8-CD1B2A99D87D}"/>
    <dgm:cxn modelId="{ED74C5A8-D7B2-4383-BFA9-978216207C51}" srcId="{8D0A7628-98E5-4BCD-951F-8A6AD5ACEDE0}" destId="{1955AA3A-DF9F-41C6-8174-C83F36D732BF}" srcOrd="0" destOrd="0" parTransId="{CB7434B5-6B21-4813-B2AF-6047DEB869A5}" sibTransId="{A86F9075-A7F4-47D6-9752-427DCA240CD3}"/>
    <dgm:cxn modelId="{3BF3BDC0-E706-4062-9DCC-468969DC116F}" type="presOf" srcId="{1955AA3A-DF9F-41C6-8174-C83F36D732BF}" destId="{F835ACF6-93AB-435B-B96A-E2CB5A9440C0}" srcOrd="0" destOrd="0" presId="urn:microsoft.com/office/officeart/2018/2/layout/IconVerticalSolidList"/>
    <dgm:cxn modelId="{E05C73C7-A6E6-4BA3-93AE-2D3269D2FE73}" srcId="{8D0A7628-98E5-4BCD-951F-8A6AD5ACEDE0}" destId="{75622C25-BAD6-41FB-9A01-E04A72718A8F}" srcOrd="2" destOrd="0" parTransId="{14B1A421-2AAB-441B-9290-A15A7FF7A530}" sibTransId="{7CB847C6-00A4-42B3-AA05-DECA32841A7E}"/>
    <dgm:cxn modelId="{F2B77DDC-E1AB-474A-8C75-8B63A2794E6C}" type="presOf" srcId="{ABE9B4EF-F021-4A4B-90A2-B1A72940A998}" destId="{F330AE2C-804F-4221-9604-FA5FCF527CB8}" srcOrd="0" destOrd="0" presId="urn:microsoft.com/office/officeart/2018/2/layout/IconVerticalSolidList"/>
    <dgm:cxn modelId="{4D7C1AE0-F2C9-4858-8E38-7A6E4F9F1230}" type="presOf" srcId="{75622C25-BAD6-41FB-9A01-E04A72718A8F}" destId="{7A0221A8-DCF4-4775-BF12-92A1DB24C094}" srcOrd="0" destOrd="0" presId="urn:microsoft.com/office/officeart/2018/2/layout/IconVerticalSolidList"/>
    <dgm:cxn modelId="{F7800EE5-D01B-48F1-8E6D-BE3751BFA460}" type="presOf" srcId="{8D0A7628-98E5-4BCD-951F-8A6AD5ACEDE0}" destId="{11937880-94E1-4897-B276-6F1AAFF7541F}" srcOrd="0" destOrd="0" presId="urn:microsoft.com/office/officeart/2018/2/layout/IconVerticalSolidList"/>
    <dgm:cxn modelId="{533AA4FD-367A-49DE-8B24-E1A029073CBF}" srcId="{8D0A7628-98E5-4BCD-951F-8A6AD5ACEDE0}" destId="{ABE9B4EF-F021-4A4B-90A2-B1A72940A998}" srcOrd="3" destOrd="0" parTransId="{1949AD15-96EA-4246-99DA-75E8A97F58EF}" sibTransId="{E947674D-53D6-43FB-970F-784945DC6A4F}"/>
    <dgm:cxn modelId="{23457B7D-7576-4B9C-B80C-561F14B19231}" type="presParOf" srcId="{11937880-94E1-4897-B276-6F1AAFF7541F}" destId="{3334B41D-EAA1-45A7-AB79-58C94832FECE}" srcOrd="0" destOrd="0" presId="urn:microsoft.com/office/officeart/2018/2/layout/IconVerticalSolidList"/>
    <dgm:cxn modelId="{17C858F5-863E-4364-BB27-49D6135D2495}" type="presParOf" srcId="{3334B41D-EAA1-45A7-AB79-58C94832FECE}" destId="{F7B30432-9655-4439-BEF3-2038A7E6F666}" srcOrd="0" destOrd="0" presId="urn:microsoft.com/office/officeart/2018/2/layout/IconVerticalSolidList"/>
    <dgm:cxn modelId="{4205281D-205A-4D23-864D-0916FF62DB5A}" type="presParOf" srcId="{3334B41D-EAA1-45A7-AB79-58C94832FECE}" destId="{2AA99E5A-B46E-490F-BA3F-4CD1449DED15}" srcOrd="1" destOrd="0" presId="urn:microsoft.com/office/officeart/2018/2/layout/IconVerticalSolidList"/>
    <dgm:cxn modelId="{E8D13D57-E5D6-4D40-9A22-A839953E43E2}" type="presParOf" srcId="{3334B41D-EAA1-45A7-AB79-58C94832FECE}" destId="{02F2FE7A-7356-43F0-B8F6-812118AFCF8A}" srcOrd="2" destOrd="0" presId="urn:microsoft.com/office/officeart/2018/2/layout/IconVerticalSolidList"/>
    <dgm:cxn modelId="{F90480DC-0673-4233-AE48-AB10E72719E0}" type="presParOf" srcId="{3334B41D-EAA1-45A7-AB79-58C94832FECE}" destId="{F835ACF6-93AB-435B-B96A-E2CB5A9440C0}" srcOrd="3" destOrd="0" presId="urn:microsoft.com/office/officeart/2018/2/layout/IconVerticalSolidList"/>
    <dgm:cxn modelId="{3FBE2CEA-3B80-4DBC-A21A-CDCBF334FDB6}" type="presParOf" srcId="{11937880-94E1-4897-B276-6F1AAFF7541F}" destId="{826E016E-9A2B-4026-A9FA-0DBF19990CED}" srcOrd="1" destOrd="0" presId="urn:microsoft.com/office/officeart/2018/2/layout/IconVerticalSolidList"/>
    <dgm:cxn modelId="{47938B54-93D6-4A94-B044-93770DA5B9D0}" type="presParOf" srcId="{11937880-94E1-4897-B276-6F1AAFF7541F}" destId="{914782A1-5947-40DD-8EDE-D846C56B6409}" srcOrd="2" destOrd="0" presId="urn:microsoft.com/office/officeart/2018/2/layout/IconVerticalSolidList"/>
    <dgm:cxn modelId="{FD1EC549-57E0-4E8B-BCBF-FFE23FC48648}" type="presParOf" srcId="{914782A1-5947-40DD-8EDE-D846C56B6409}" destId="{9B5ED242-3C5D-4D23-9B89-A21E70C79460}" srcOrd="0" destOrd="0" presId="urn:microsoft.com/office/officeart/2018/2/layout/IconVerticalSolidList"/>
    <dgm:cxn modelId="{F1B74CFC-AE73-46B8-AE8C-FEBBDFD663DC}" type="presParOf" srcId="{914782A1-5947-40DD-8EDE-D846C56B6409}" destId="{7E9DE36F-CBAA-4B73-BA99-9946E5B80F3D}" srcOrd="1" destOrd="0" presId="urn:microsoft.com/office/officeart/2018/2/layout/IconVerticalSolidList"/>
    <dgm:cxn modelId="{4B61BBAE-C1D6-46C3-B787-9350B0256D05}" type="presParOf" srcId="{914782A1-5947-40DD-8EDE-D846C56B6409}" destId="{7793EC52-C7FD-4044-A856-5F6E4EFBD6F1}" srcOrd="2" destOrd="0" presId="urn:microsoft.com/office/officeart/2018/2/layout/IconVerticalSolidList"/>
    <dgm:cxn modelId="{3EBE42F9-6FBB-44E6-834E-463A3C55C206}" type="presParOf" srcId="{914782A1-5947-40DD-8EDE-D846C56B6409}" destId="{B396D389-026D-46D6-A4A6-E69193CE981D}" srcOrd="3" destOrd="0" presId="urn:microsoft.com/office/officeart/2018/2/layout/IconVerticalSolidList"/>
    <dgm:cxn modelId="{40B71521-E9E8-4EF3-8292-D8C3A0CEA8E7}" type="presParOf" srcId="{11937880-94E1-4897-B276-6F1AAFF7541F}" destId="{DAFBF9DB-82E5-4372-AD21-6A9DAB1FF1A9}" srcOrd="3" destOrd="0" presId="urn:microsoft.com/office/officeart/2018/2/layout/IconVerticalSolidList"/>
    <dgm:cxn modelId="{15DCF640-F553-4F2B-B07E-1CDC6E3C0802}" type="presParOf" srcId="{11937880-94E1-4897-B276-6F1AAFF7541F}" destId="{B2C055D0-B09D-4100-AA61-8C560FD3A086}" srcOrd="4" destOrd="0" presId="urn:microsoft.com/office/officeart/2018/2/layout/IconVerticalSolidList"/>
    <dgm:cxn modelId="{EF15DABA-2887-4609-8A2F-61CB85620746}" type="presParOf" srcId="{B2C055D0-B09D-4100-AA61-8C560FD3A086}" destId="{A2630DF2-B9CB-47BA-B829-774CBED4F46F}" srcOrd="0" destOrd="0" presId="urn:microsoft.com/office/officeart/2018/2/layout/IconVerticalSolidList"/>
    <dgm:cxn modelId="{D903FE26-55F2-4F74-953C-85CEAF3B93A6}" type="presParOf" srcId="{B2C055D0-B09D-4100-AA61-8C560FD3A086}" destId="{0D3B22D5-EC48-47FF-B645-8E9BF7439DCE}" srcOrd="1" destOrd="0" presId="urn:microsoft.com/office/officeart/2018/2/layout/IconVerticalSolidList"/>
    <dgm:cxn modelId="{32FCB0AB-1E33-4D97-AD98-BACB4685BB2D}" type="presParOf" srcId="{B2C055D0-B09D-4100-AA61-8C560FD3A086}" destId="{DA8E860D-EA0E-4557-98C4-5F2B016A62AA}" srcOrd="2" destOrd="0" presId="urn:microsoft.com/office/officeart/2018/2/layout/IconVerticalSolidList"/>
    <dgm:cxn modelId="{0170D6EF-F95B-4DDA-AD76-9E56E958CB63}" type="presParOf" srcId="{B2C055D0-B09D-4100-AA61-8C560FD3A086}" destId="{7A0221A8-DCF4-4775-BF12-92A1DB24C094}" srcOrd="3" destOrd="0" presId="urn:microsoft.com/office/officeart/2018/2/layout/IconVerticalSolidList"/>
    <dgm:cxn modelId="{00AF630C-A862-4684-A814-2F358A2CD28B}" type="presParOf" srcId="{11937880-94E1-4897-B276-6F1AAFF7541F}" destId="{D74239CE-CA1C-4867-807F-9CA74B622CAD}" srcOrd="5" destOrd="0" presId="urn:microsoft.com/office/officeart/2018/2/layout/IconVerticalSolidList"/>
    <dgm:cxn modelId="{72946FE2-0873-44D4-B6C5-750F6DCDBDA5}" type="presParOf" srcId="{11937880-94E1-4897-B276-6F1AAFF7541F}" destId="{3CD887F7-DA9C-4335-9DBB-A4D87932F140}" srcOrd="6" destOrd="0" presId="urn:microsoft.com/office/officeart/2018/2/layout/IconVerticalSolidList"/>
    <dgm:cxn modelId="{1784B619-DA79-4DE0-86EA-CDB66F0D5B99}" type="presParOf" srcId="{3CD887F7-DA9C-4335-9DBB-A4D87932F140}" destId="{81A2C265-7B78-4060-B7D0-649E2A3173EE}" srcOrd="0" destOrd="0" presId="urn:microsoft.com/office/officeart/2018/2/layout/IconVerticalSolidList"/>
    <dgm:cxn modelId="{C2BEDE43-E371-44C1-8B98-687993B47111}" type="presParOf" srcId="{3CD887F7-DA9C-4335-9DBB-A4D87932F140}" destId="{2F658663-3E50-4099-866A-56B80127DD27}" srcOrd="1" destOrd="0" presId="urn:microsoft.com/office/officeart/2018/2/layout/IconVerticalSolidList"/>
    <dgm:cxn modelId="{032D9ACB-29BF-49B2-AF42-7144B2A387A8}" type="presParOf" srcId="{3CD887F7-DA9C-4335-9DBB-A4D87932F140}" destId="{4894E87C-D715-4AF1-B02E-DE6170101B02}" srcOrd="2" destOrd="0" presId="urn:microsoft.com/office/officeart/2018/2/layout/IconVerticalSolidList"/>
    <dgm:cxn modelId="{F7F06993-D169-44F4-9C1A-90675321EEDC}" type="presParOf" srcId="{3CD887F7-DA9C-4335-9DBB-A4D87932F140}" destId="{F330AE2C-804F-4221-9604-FA5FCF527C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49642-5050-4300-B7E6-C86B8FC210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BCD93A-843D-4C46-849E-B4569A999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Used Multi-Row Card for highlighting the contribution of diverse industries in total import and export.</a:t>
          </a:r>
          <a:endParaRPr lang="en-US"/>
        </a:p>
      </dgm:t>
    </dgm:pt>
    <dgm:pt modelId="{4B33B496-9432-43FF-B2C0-59083A7BA50F}" type="parTrans" cxnId="{21C571B1-24F7-4C0D-B0B5-8C0344F0FBAF}">
      <dgm:prSet/>
      <dgm:spPr/>
      <dgm:t>
        <a:bodyPr/>
        <a:lstStyle/>
        <a:p>
          <a:endParaRPr lang="en-US"/>
        </a:p>
      </dgm:t>
    </dgm:pt>
    <dgm:pt modelId="{6E5EA315-E41D-449E-9156-C266DA4CA8AC}" type="sibTrans" cxnId="{21C571B1-24F7-4C0D-B0B5-8C0344F0FBAF}">
      <dgm:prSet/>
      <dgm:spPr/>
      <dgm:t>
        <a:bodyPr/>
        <a:lstStyle/>
        <a:p>
          <a:endParaRPr lang="en-US"/>
        </a:p>
      </dgm:t>
    </dgm:pt>
    <dgm:pt modelId="{29555F64-8AF5-4873-AACE-E1AFA9DBB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Multi-Row Card facilitates the display of multiple values in a unified format.</a:t>
          </a:r>
          <a:endParaRPr lang="en-US"/>
        </a:p>
      </dgm:t>
    </dgm:pt>
    <dgm:pt modelId="{F51FF9D4-4CDE-49C3-9F87-B3CA6431FAB6}" type="parTrans" cxnId="{39CC034D-0C6B-4666-99F7-0741DC60685D}">
      <dgm:prSet/>
      <dgm:spPr/>
      <dgm:t>
        <a:bodyPr/>
        <a:lstStyle/>
        <a:p>
          <a:endParaRPr lang="en-US"/>
        </a:p>
      </dgm:t>
    </dgm:pt>
    <dgm:pt modelId="{7BC64BE8-0DFA-4704-BC95-55AFFF8C7687}" type="sibTrans" cxnId="{39CC034D-0C6B-4666-99F7-0741DC60685D}">
      <dgm:prSet/>
      <dgm:spPr/>
      <dgm:t>
        <a:bodyPr/>
        <a:lstStyle/>
        <a:p>
          <a:endParaRPr lang="en-US"/>
        </a:p>
      </dgm:t>
    </dgm:pt>
    <dgm:pt modelId="{F1A74FA7-25CF-4458-9EC2-011632824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Streamlines the summarization and comparison of distinct metrics within a singular visual representation.</a:t>
          </a:r>
          <a:endParaRPr lang="en-US"/>
        </a:p>
      </dgm:t>
    </dgm:pt>
    <dgm:pt modelId="{2CA7B644-A3BA-41EA-A544-02BF6594A06F}" type="parTrans" cxnId="{00BDDBC8-F192-41B1-B164-C8DE8490EDFC}">
      <dgm:prSet/>
      <dgm:spPr/>
      <dgm:t>
        <a:bodyPr/>
        <a:lstStyle/>
        <a:p>
          <a:endParaRPr lang="en-US"/>
        </a:p>
      </dgm:t>
    </dgm:pt>
    <dgm:pt modelId="{3A5F815E-20ED-4EDE-9686-BA4C7B37E183}" type="sibTrans" cxnId="{00BDDBC8-F192-41B1-B164-C8DE8490EDFC}">
      <dgm:prSet/>
      <dgm:spPr/>
      <dgm:t>
        <a:bodyPr/>
        <a:lstStyle/>
        <a:p>
          <a:endParaRPr lang="en-US"/>
        </a:p>
      </dgm:t>
    </dgm:pt>
    <dgm:pt modelId="{F4641A94-AF8D-40ED-9EEC-81BED233E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Enhances accessibility of insights by presenting various metrics or Key Performance Indicators in a succinct and well-organized manner.</a:t>
          </a:r>
          <a:endParaRPr lang="en-US"/>
        </a:p>
      </dgm:t>
    </dgm:pt>
    <dgm:pt modelId="{9B945F4D-EA6E-448F-AFB2-4534E12473ED}" type="parTrans" cxnId="{83790363-CDAC-4FA9-8974-94D04167DE3F}">
      <dgm:prSet/>
      <dgm:spPr/>
      <dgm:t>
        <a:bodyPr/>
        <a:lstStyle/>
        <a:p>
          <a:endParaRPr lang="en-US"/>
        </a:p>
      </dgm:t>
    </dgm:pt>
    <dgm:pt modelId="{6622A796-5189-4364-BC7D-5DCA7FF61110}" type="sibTrans" cxnId="{83790363-CDAC-4FA9-8974-94D04167DE3F}">
      <dgm:prSet/>
      <dgm:spPr/>
      <dgm:t>
        <a:bodyPr/>
        <a:lstStyle/>
        <a:p>
          <a:endParaRPr lang="en-US"/>
        </a:p>
      </dgm:t>
    </dgm:pt>
    <dgm:pt modelId="{50DA2E08-B44A-44E2-B71D-6B129DDE545E}" type="pres">
      <dgm:prSet presAssocID="{EB249642-5050-4300-B7E6-C86B8FC21025}" presName="root" presStyleCnt="0">
        <dgm:presLayoutVars>
          <dgm:dir/>
          <dgm:resizeHandles val="exact"/>
        </dgm:presLayoutVars>
      </dgm:prSet>
      <dgm:spPr/>
    </dgm:pt>
    <dgm:pt modelId="{2B9C242D-7ECC-4197-B190-06CBDCA4E323}" type="pres">
      <dgm:prSet presAssocID="{06BCD93A-843D-4C46-849E-B4569A999CC6}" presName="compNode" presStyleCnt="0"/>
      <dgm:spPr/>
    </dgm:pt>
    <dgm:pt modelId="{71584133-A25A-489D-BB07-10DA5B23F3BD}" type="pres">
      <dgm:prSet presAssocID="{06BCD93A-843D-4C46-849E-B4569A999CC6}" presName="bgRect" presStyleLbl="bgShp" presStyleIdx="0" presStyleCnt="4"/>
      <dgm:spPr/>
    </dgm:pt>
    <dgm:pt modelId="{D2104274-A9EC-435A-9F7D-739B4DB00A55}" type="pres">
      <dgm:prSet presAssocID="{06BCD93A-843D-4C46-849E-B4569A999C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4508CE8C-A37D-4894-B165-035673C819BB}" type="pres">
      <dgm:prSet presAssocID="{06BCD93A-843D-4C46-849E-B4569A999CC6}" presName="spaceRect" presStyleCnt="0"/>
      <dgm:spPr/>
    </dgm:pt>
    <dgm:pt modelId="{26C72F99-5A81-4662-AC3D-7C5149E63B12}" type="pres">
      <dgm:prSet presAssocID="{06BCD93A-843D-4C46-849E-B4569A999CC6}" presName="parTx" presStyleLbl="revTx" presStyleIdx="0" presStyleCnt="4">
        <dgm:presLayoutVars>
          <dgm:chMax val="0"/>
          <dgm:chPref val="0"/>
        </dgm:presLayoutVars>
      </dgm:prSet>
      <dgm:spPr/>
    </dgm:pt>
    <dgm:pt modelId="{D4F5BFD2-9541-4B26-B818-DBEEBF8AFA05}" type="pres">
      <dgm:prSet presAssocID="{6E5EA315-E41D-449E-9156-C266DA4CA8AC}" presName="sibTrans" presStyleCnt="0"/>
      <dgm:spPr/>
    </dgm:pt>
    <dgm:pt modelId="{2436A878-1D83-4F86-B2C8-C6E655AC368B}" type="pres">
      <dgm:prSet presAssocID="{29555F64-8AF5-4873-AACE-E1AFA9DBB867}" presName="compNode" presStyleCnt="0"/>
      <dgm:spPr/>
    </dgm:pt>
    <dgm:pt modelId="{C8D4B7F1-975B-4CBF-8A46-3D927A970ACC}" type="pres">
      <dgm:prSet presAssocID="{29555F64-8AF5-4873-AACE-E1AFA9DBB867}" presName="bgRect" presStyleLbl="bgShp" presStyleIdx="1" presStyleCnt="4"/>
      <dgm:spPr/>
    </dgm:pt>
    <dgm:pt modelId="{8951F627-F64F-4382-A8A2-08C1106A39CE}" type="pres">
      <dgm:prSet presAssocID="{29555F64-8AF5-4873-AACE-E1AFA9DBB8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5B73E29-4E7E-4D0B-A09C-383CA6515BC5}" type="pres">
      <dgm:prSet presAssocID="{29555F64-8AF5-4873-AACE-E1AFA9DBB867}" presName="spaceRect" presStyleCnt="0"/>
      <dgm:spPr/>
    </dgm:pt>
    <dgm:pt modelId="{61DDD846-F1E3-4981-9A7D-502EE0D84D5A}" type="pres">
      <dgm:prSet presAssocID="{29555F64-8AF5-4873-AACE-E1AFA9DBB867}" presName="parTx" presStyleLbl="revTx" presStyleIdx="1" presStyleCnt="4">
        <dgm:presLayoutVars>
          <dgm:chMax val="0"/>
          <dgm:chPref val="0"/>
        </dgm:presLayoutVars>
      </dgm:prSet>
      <dgm:spPr/>
    </dgm:pt>
    <dgm:pt modelId="{0B1739D3-397E-4362-BC04-459C66F04606}" type="pres">
      <dgm:prSet presAssocID="{7BC64BE8-0DFA-4704-BC95-55AFFF8C7687}" presName="sibTrans" presStyleCnt="0"/>
      <dgm:spPr/>
    </dgm:pt>
    <dgm:pt modelId="{9BF02401-0019-4D2B-A849-D639DF55D22A}" type="pres">
      <dgm:prSet presAssocID="{F1A74FA7-25CF-4458-9EC2-01163282423B}" presName="compNode" presStyleCnt="0"/>
      <dgm:spPr/>
    </dgm:pt>
    <dgm:pt modelId="{32DE8C18-2B8F-47ED-A303-51A4A371118B}" type="pres">
      <dgm:prSet presAssocID="{F1A74FA7-25CF-4458-9EC2-01163282423B}" presName="bgRect" presStyleLbl="bgShp" presStyleIdx="2" presStyleCnt="4"/>
      <dgm:spPr/>
    </dgm:pt>
    <dgm:pt modelId="{38A7B250-E541-4DE5-9908-3DDBA601ED6F}" type="pres">
      <dgm:prSet presAssocID="{F1A74FA7-25CF-4458-9EC2-0116328242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DD7F7E-4C49-40E1-9BBB-D23E588A8D63}" type="pres">
      <dgm:prSet presAssocID="{F1A74FA7-25CF-4458-9EC2-01163282423B}" presName="spaceRect" presStyleCnt="0"/>
      <dgm:spPr/>
    </dgm:pt>
    <dgm:pt modelId="{EAE5D139-34A2-4E53-8269-C0F49D313D0E}" type="pres">
      <dgm:prSet presAssocID="{F1A74FA7-25CF-4458-9EC2-01163282423B}" presName="parTx" presStyleLbl="revTx" presStyleIdx="2" presStyleCnt="4">
        <dgm:presLayoutVars>
          <dgm:chMax val="0"/>
          <dgm:chPref val="0"/>
        </dgm:presLayoutVars>
      </dgm:prSet>
      <dgm:spPr/>
    </dgm:pt>
    <dgm:pt modelId="{C180C944-B412-4A02-B2AA-AE519DBA90B9}" type="pres">
      <dgm:prSet presAssocID="{3A5F815E-20ED-4EDE-9686-BA4C7B37E183}" presName="sibTrans" presStyleCnt="0"/>
      <dgm:spPr/>
    </dgm:pt>
    <dgm:pt modelId="{B43CE66C-459A-4EB4-A640-F3311D7D676F}" type="pres">
      <dgm:prSet presAssocID="{F4641A94-AF8D-40ED-9EEC-81BED233E451}" presName="compNode" presStyleCnt="0"/>
      <dgm:spPr/>
    </dgm:pt>
    <dgm:pt modelId="{2BB3DB67-9674-4A66-B5E3-662C18107DAC}" type="pres">
      <dgm:prSet presAssocID="{F4641A94-AF8D-40ED-9EEC-81BED233E451}" presName="bgRect" presStyleLbl="bgShp" presStyleIdx="3" presStyleCnt="4"/>
      <dgm:spPr/>
    </dgm:pt>
    <dgm:pt modelId="{2BEB3A8C-0ACE-4511-8C72-DD0669CD4920}" type="pres">
      <dgm:prSet presAssocID="{F4641A94-AF8D-40ED-9EEC-81BED233E4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AF4F876-4CE0-4B2F-8E1D-73BFC748CD44}" type="pres">
      <dgm:prSet presAssocID="{F4641A94-AF8D-40ED-9EEC-81BED233E451}" presName="spaceRect" presStyleCnt="0"/>
      <dgm:spPr/>
    </dgm:pt>
    <dgm:pt modelId="{CCA5F0B0-5476-4DBD-B4DA-A1FAC50CF41E}" type="pres">
      <dgm:prSet presAssocID="{F4641A94-AF8D-40ED-9EEC-81BED233E45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F3FE5B-8FDE-465D-8704-91EE8F162FA7}" type="presOf" srcId="{F4641A94-AF8D-40ED-9EEC-81BED233E451}" destId="{CCA5F0B0-5476-4DBD-B4DA-A1FAC50CF41E}" srcOrd="0" destOrd="0" presId="urn:microsoft.com/office/officeart/2018/2/layout/IconVerticalSolidList"/>
    <dgm:cxn modelId="{83790363-CDAC-4FA9-8974-94D04167DE3F}" srcId="{EB249642-5050-4300-B7E6-C86B8FC21025}" destId="{F4641A94-AF8D-40ED-9EEC-81BED233E451}" srcOrd="3" destOrd="0" parTransId="{9B945F4D-EA6E-448F-AFB2-4534E12473ED}" sibTransId="{6622A796-5189-4364-BC7D-5DCA7FF61110}"/>
    <dgm:cxn modelId="{09114346-D3E9-4E10-8925-521C88FB886D}" type="presOf" srcId="{29555F64-8AF5-4873-AACE-E1AFA9DBB867}" destId="{61DDD846-F1E3-4981-9A7D-502EE0D84D5A}" srcOrd="0" destOrd="0" presId="urn:microsoft.com/office/officeart/2018/2/layout/IconVerticalSolidList"/>
    <dgm:cxn modelId="{39CC034D-0C6B-4666-99F7-0741DC60685D}" srcId="{EB249642-5050-4300-B7E6-C86B8FC21025}" destId="{29555F64-8AF5-4873-AACE-E1AFA9DBB867}" srcOrd="1" destOrd="0" parTransId="{F51FF9D4-4CDE-49C3-9F87-B3CA6431FAB6}" sibTransId="{7BC64BE8-0DFA-4704-BC95-55AFFF8C7687}"/>
    <dgm:cxn modelId="{35D48C4D-98BE-4FDA-87CE-8D97ACC5A209}" type="presOf" srcId="{EB249642-5050-4300-B7E6-C86B8FC21025}" destId="{50DA2E08-B44A-44E2-B71D-6B129DDE545E}" srcOrd="0" destOrd="0" presId="urn:microsoft.com/office/officeart/2018/2/layout/IconVerticalSolidList"/>
    <dgm:cxn modelId="{334D9B85-6C84-4E11-AD9B-A9494453012D}" type="presOf" srcId="{06BCD93A-843D-4C46-849E-B4569A999CC6}" destId="{26C72F99-5A81-4662-AC3D-7C5149E63B12}" srcOrd="0" destOrd="0" presId="urn:microsoft.com/office/officeart/2018/2/layout/IconVerticalSolidList"/>
    <dgm:cxn modelId="{21C571B1-24F7-4C0D-B0B5-8C0344F0FBAF}" srcId="{EB249642-5050-4300-B7E6-C86B8FC21025}" destId="{06BCD93A-843D-4C46-849E-B4569A999CC6}" srcOrd="0" destOrd="0" parTransId="{4B33B496-9432-43FF-B2C0-59083A7BA50F}" sibTransId="{6E5EA315-E41D-449E-9156-C266DA4CA8AC}"/>
    <dgm:cxn modelId="{00BDDBC8-F192-41B1-B164-C8DE8490EDFC}" srcId="{EB249642-5050-4300-B7E6-C86B8FC21025}" destId="{F1A74FA7-25CF-4458-9EC2-01163282423B}" srcOrd="2" destOrd="0" parTransId="{2CA7B644-A3BA-41EA-A544-02BF6594A06F}" sibTransId="{3A5F815E-20ED-4EDE-9686-BA4C7B37E183}"/>
    <dgm:cxn modelId="{5301D2EA-247C-47BD-973C-BF1370AB89FA}" type="presOf" srcId="{F1A74FA7-25CF-4458-9EC2-01163282423B}" destId="{EAE5D139-34A2-4E53-8269-C0F49D313D0E}" srcOrd="0" destOrd="0" presId="urn:microsoft.com/office/officeart/2018/2/layout/IconVerticalSolidList"/>
    <dgm:cxn modelId="{E658CD3C-4D6F-40CE-A2CD-B3920803950E}" type="presParOf" srcId="{50DA2E08-B44A-44E2-B71D-6B129DDE545E}" destId="{2B9C242D-7ECC-4197-B190-06CBDCA4E323}" srcOrd="0" destOrd="0" presId="urn:microsoft.com/office/officeart/2018/2/layout/IconVerticalSolidList"/>
    <dgm:cxn modelId="{3C737D6E-7231-4DDB-B2D8-E0EBB254973C}" type="presParOf" srcId="{2B9C242D-7ECC-4197-B190-06CBDCA4E323}" destId="{71584133-A25A-489D-BB07-10DA5B23F3BD}" srcOrd="0" destOrd="0" presId="urn:microsoft.com/office/officeart/2018/2/layout/IconVerticalSolidList"/>
    <dgm:cxn modelId="{CAE6DFB1-74B6-4EAA-BEE9-69CAEE2BA6FB}" type="presParOf" srcId="{2B9C242D-7ECC-4197-B190-06CBDCA4E323}" destId="{D2104274-A9EC-435A-9F7D-739B4DB00A55}" srcOrd="1" destOrd="0" presId="urn:microsoft.com/office/officeart/2018/2/layout/IconVerticalSolidList"/>
    <dgm:cxn modelId="{52EBC12B-F906-4782-A6A8-5170634967D7}" type="presParOf" srcId="{2B9C242D-7ECC-4197-B190-06CBDCA4E323}" destId="{4508CE8C-A37D-4894-B165-035673C819BB}" srcOrd="2" destOrd="0" presId="urn:microsoft.com/office/officeart/2018/2/layout/IconVerticalSolidList"/>
    <dgm:cxn modelId="{C40B8EC8-B67E-4B2A-B028-372121123230}" type="presParOf" srcId="{2B9C242D-7ECC-4197-B190-06CBDCA4E323}" destId="{26C72F99-5A81-4662-AC3D-7C5149E63B12}" srcOrd="3" destOrd="0" presId="urn:microsoft.com/office/officeart/2018/2/layout/IconVerticalSolidList"/>
    <dgm:cxn modelId="{5833F367-A291-4BA1-B28F-768E068CE2A0}" type="presParOf" srcId="{50DA2E08-B44A-44E2-B71D-6B129DDE545E}" destId="{D4F5BFD2-9541-4B26-B818-DBEEBF8AFA05}" srcOrd="1" destOrd="0" presId="urn:microsoft.com/office/officeart/2018/2/layout/IconVerticalSolidList"/>
    <dgm:cxn modelId="{BC2516F6-7635-47AE-896C-226066473313}" type="presParOf" srcId="{50DA2E08-B44A-44E2-B71D-6B129DDE545E}" destId="{2436A878-1D83-4F86-B2C8-C6E655AC368B}" srcOrd="2" destOrd="0" presId="urn:microsoft.com/office/officeart/2018/2/layout/IconVerticalSolidList"/>
    <dgm:cxn modelId="{48015588-D3BD-40A0-BCEC-ADF308070EED}" type="presParOf" srcId="{2436A878-1D83-4F86-B2C8-C6E655AC368B}" destId="{C8D4B7F1-975B-4CBF-8A46-3D927A970ACC}" srcOrd="0" destOrd="0" presId="urn:microsoft.com/office/officeart/2018/2/layout/IconVerticalSolidList"/>
    <dgm:cxn modelId="{78AD1C5B-7BA0-4610-ADF4-CF3ADB38EA1F}" type="presParOf" srcId="{2436A878-1D83-4F86-B2C8-C6E655AC368B}" destId="{8951F627-F64F-4382-A8A2-08C1106A39CE}" srcOrd="1" destOrd="0" presId="urn:microsoft.com/office/officeart/2018/2/layout/IconVerticalSolidList"/>
    <dgm:cxn modelId="{78A4546F-4A74-44F9-910D-D0619994475E}" type="presParOf" srcId="{2436A878-1D83-4F86-B2C8-C6E655AC368B}" destId="{C5B73E29-4E7E-4D0B-A09C-383CA6515BC5}" srcOrd="2" destOrd="0" presId="urn:microsoft.com/office/officeart/2018/2/layout/IconVerticalSolidList"/>
    <dgm:cxn modelId="{A5A7D1FE-F8A1-491D-AD0D-BB6D8A8DF619}" type="presParOf" srcId="{2436A878-1D83-4F86-B2C8-C6E655AC368B}" destId="{61DDD846-F1E3-4981-9A7D-502EE0D84D5A}" srcOrd="3" destOrd="0" presId="urn:microsoft.com/office/officeart/2018/2/layout/IconVerticalSolidList"/>
    <dgm:cxn modelId="{E5021BE7-49AA-47CA-BB64-49051B44F934}" type="presParOf" srcId="{50DA2E08-B44A-44E2-B71D-6B129DDE545E}" destId="{0B1739D3-397E-4362-BC04-459C66F04606}" srcOrd="3" destOrd="0" presId="urn:microsoft.com/office/officeart/2018/2/layout/IconVerticalSolidList"/>
    <dgm:cxn modelId="{F9149D13-77C8-4C65-B575-D31CA05B522F}" type="presParOf" srcId="{50DA2E08-B44A-44E2-B71D-6B129DDE545E}" destId="{9BF02401-0019-4D2B-A849-D639DF55D22A}" srcOrd="4" destOrd="0" presId="urn:microsoft.com/office/officeart/2018/2/layout/IconVerticalSolidList"/>
    <dgm:cxn modelId="{AC53097D-9C48-419D-A5BE-29BE8D823E0F}" type="presParOf" srcId="{9BF02401-0019-4D2B-A849-D639DF55D22A}" destId="{32DE8C18-2B8F-47ED-A303-51A4A371118B}" srcOrd="0" destOrd="0" presId="urn:microsoft.com/office/officeart/2018/2/layout/IconVerticalSolidList"/>
    <dgm:cxn modelId="{92952DA0-7B05-4666-9A4B-2461237EB175}" type="presParOf" srcId="{9BF02401-0019-4D2B-A849-D639DF55D22A}" destId="{38A7B250-E541-4DE5-9908-3DDBA601ED6F}" srcOrd="1" destOrd="0" presId="urn:microsoft.com/office/officeart/2018/2/layout/IconVerticalSolidList"/>
    <dgm:cxn modelId="{D295233E-1630-4E51-BAA4-758B6ED00DD0}" type="presParOf" srcId="{9BF02401-0019-4D2B-A849-D639DF55D22A}" destId="{4FDD7F7E-4C49-40E1-9BBB-D23E588A8D63}" srcOrd="2" destOrd="0" presId="urn:microsoft.com/office/officeart/2018/2/layout/IconVerticalSolidList"/>
    <dgm:cxn modelId="{DE3059FA-B29A-4287-B605-2140D0D137CF}" type="presParOf" srcId="{9BF02401-0019-4D2B-A849-D639DF55D22A}" destId="{EAE5D139-34A2-4E53-8269-C0F49D313D0E}" srcOrd="3" destOrd="0" presId="urn:microsoft.com/office/officeart/2018/2/layout/IconVerticalSolidList"/>
    <dgm:cxn modelId="{321978A4-1828-44A5-A38B-CE6FCB5B86F1}" type="presParOf" srcId="{50DA2E08-B44A-44E2-B71D-6B129DDE545E}" destId="{C180C944-B412-4A02-B2AA-AE519DBA90B9}" srcOrd="5" destOrd="0" presId="urn:microsoft.com/office/officeart/2018/2/layout/IconVerticalSolidList"/>
    <dgm:cxn modelId="{6E5D2E00-F394-4F5E-957C-89EE938BFFBA}" type="presParOf" srcId="{50DA2E08-B44A-44E2-B71D-6B129DDE545E}" destId="{B43CE66C-459A-4EB4-A640-F3311D7D676F}" srcOrd="6" destOrd="0" presId="urn:microsoft.com/office/officeart/2018/2/layout/IconVerticalSolidList"/>
    <dgm:cxn modelId="{705E264F-027D-4089-A523-8DA9B62BFC3D}" type="presParOf" srcId="{B43CE66C-459A-4EB4-A640-F3311D7D676F}" destId="{2BB3DB67-9674-4A66-B5E3-662C18107DAC}" srcOrd="0" destOrd="0" presId="urn:microsoft.com/office/officeart/2018/2/layout/IconVerticalSolidList"/>
    <dgm:cxn modelId="{0108F64F-6A9F-4F92-89C4-DCFFAA7D9E1D}" type="presParOf" srcId="{B43CE66C-459A-4EB4-A640-F3311D7D676F}" destId="{2BEB3A8C-0ACE-4511-8C72-DD0669CD4920}" srcOrd="1" destOrd="0" presId="urn:microsoft.com/office/officeart/2018/2/layout/IconVerticalSolidList"/>
    <dgm:cxn modelId="{C13FF2DC-19C4-4F5D-BFD7-2B939CD48993}" type="presParOf" srcId="{B43CE66C-459A-4EB4-A640-F3311D7D676F}" destId="{1AF4F876-4CE0-4B2F-8E1D-73BFC748CD44}" srcOrd="2" destOrd="0" presId="urn:microsoft.com/office/officeart/2018/2/layout/IconVerticalSolidList"/>
    <dgm:cxn modelId="{0AD107F9-7973-44D1-975A-D4838760FB4D}" type="presParOf" srcId="{B43CE66C-459A-4EB4-A640-F3311D7D676F}" destId="{CCA5F0B0-5476-4DBD-B4DA-A1FAC50CF4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85877-50F1-4546-BB46-4346C1C23A4C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7D3A15-096B-4201-A346-83839627EC29}">
      <dgm:prSet/>
      <dgm:spPr/>
      <dgm:t>
        <a:bodyPr/>
        <a:lstStyle/>
        <a:p>
          <a:r>
            <a:rPr lang="en-US" baseline="0"/>
            <a:t>Net Export value is negative which implies United Kingdom is in trade deficit.</a:t>
          </a:r>
          <a:endParaRPr lang="en-US"/>
        </a:p>
      </dgm:t>
    </dgm:pt>
    <dgm:pt modelId="{009FB33E-6C77-48A8-82FE-118E73010DCB}" type="parTrans" cxnId="{6E1C343B-0A66-4D35-B7DE-6E89F1993350}">
      <dgm:prSet/>
      <dgm:spPr/>
      <dgm:t>
        <a:bodyPr/>
        <a:lstStyle/>
        <a:p>
          <a:endParaRPr lang="en-US"/>
        </a:p>
      </dgm:t>
    </dgm:pt>
    <dgm:pt modelId="{A03E8F3E-D060-4B18-A160-70D53DBF91B6}" type="sibTrans" cxnId="{6E1C343B-0A66-4D35-B7DE-6E89F1993350}">
      <dgm:prSet/>
      <dgm:spPr/>
      <dgm:t>
        <a:bodyPr/>
        <a:lstStyle/>
        <a:p>
          <a:endParaRPr lang="en-US"/>
        </a:p>
      </dgm:t>
    </dgm:pt>
    <dgm:pt modelId="{E880957A-2942-4028-9EAA-4A18920AF246}">
      <dgm:prSet/>
      <dgm:spPr/>
      <dgm:t>
        <a:bodyPr/>
        <a:lstStyle/>
        <a:p>
          <a:r>
            <a:rPr lang="en-US" baseline="0"/>
            <a:t>The forecast for exports/imports shows that exports/imports in future will remain almost equal.</a:t>
          </a:r>
          <a:endParaRPr lang="en-US"/>
        </a:p>
      </dgm:t>
    </dgm:pt>
    <dgm:pt modelId="{750EBF09-BC9C-42D2-8D93-C96F762E03BF}" type="parTrans" cxnId="{B65430EF-6F37-4A43-89B1-9FB157D6F400}">
      <dgm:prSet/>
      <dgm:spPr/>
      <dgm:t>
        <a:bodyPr/>
        <a:lstStyle/>
        <a:p>
          <a:endParaRPr lang="en-US"/>
        </a:p>
      </dgm:t>
    </dgm:pt>
    <dgm:pt modelId="{C1CDB689-81A0-4223-8428-856FD91368B0}" type="sibTrans" cxnId="{B65430EF-6F37-4A43-89B1-9FB157D6F400}">
      <dgm:prSet/>
      <dgm:spPr/>
      <dgm:t>
        <a:bodyPr/>
        <a:lstStyle/>
        <a:p>
          <a:endParaRPr lang="en-US"/>
        </a:p>
      </dgm:t>
    </dgm:pt>
    <dgm:pt modelId="{FF17500A-2D4E-40B3-9CB4-C5040B00AB4C}">
      <dgm:prSet/>
      <dgm:spPr/>
      <dgm:t>
        <a:bodyPr/>
        <a:lstStyle/>
        <a:p>
          <a:r>
            <a:rPr lang="en-US" baseline="0"/>
            <a:t>It will be difficult to beat inflation.</a:t>
          </a:r>
          <a:endParaRPr lang="en-US"/>
        </a:p>
      </dgm:t>
    </dgm:pt>
    <dgm:pt modelId="{EFA95D8E-FF40-413B-8514-8061F5B817DE}" type="parTrans" cxnId="{8E62F86B-A139-46AA-A1C7-692D0AAA6281}">
      <dgm:prSet/>
      <dgm:spPr/>
      <dgm:t>
        <a:bodyPr/>
        <a:lstStyle/>
        <a:p>
          <a:endParaRPr lang="en-US"/>
        </a:p>
      </dgm:t>
    </dgm:pt>
    <dgm:pt modelId="{CD03A142-3D45-4538-A08D-62C0B18C36D0}" type="sibTrans" cxnId="{8E62F86B-A139-46AA-A1C7-692D0AAA6281}">
      <dgm:prSet/>
      <dgm:spPr/>
      <dgm:t>
        <a:bodyPr/>
        <a:lstStyle/>
        <a:p>
          <a:endParaRPr lang="en-US"/>
        </a:p>
      </dgm:t>
    </dgm:pt>
    <dgm:pt modelId="{6BE49979-F75A-4C87-9693-D3795C99E0FD}">
      <dgm:prSet/>
      <dgm:spPr/>
      <dgm:t>
        <a:bodyPr/>
        <a:lstStyle/>
        <a:p>
          <a:r>
            <a:rPr lang="en-US" baseline="0"/>
            <a:t>There should be a change in trade policies.</a:t>
          </a:r>
          <a:endParaRPr lang="en-US"/>
        </a:p>
      </dgm:t>
    </dgm:pt>
    <dgm:pt modelId="{02AC91E9-003E-4A62-857F-86558F2B9387}" type="parTrans" cxnId="{8B939936-E5FB-47F3-9ECB-2477C7552ABB}">
      <dgm:prSet/>
      <dgm:spPr/>
      <dgm:t>
        <a:bodyPr/>
        <a:lstStyle/>
        <a:p>
          <a:endParaRPr lang="en-US"/>
        </a:p>
      </dgm:t>
    </dgm:pt>
    <dgm:pt modelId="{8F061655-C6D1-4BBC-97D8-A1AD647E73D8}" type="sibTrans" cxnId="{8B939936-E5FB-47F3-9ECB-2477C7552ABB}">
      <dgm:prSet/>
      <dgm:spPr/>
      <dgm:t>
        <a:bodyPr/>
        <a:lstStyle/>
        <a:p>
          <a:endParaRPr lang="en-US"/>
        </a:p>
      </dgm:t>
    </dgm:pt>
    <dgm:pt modelId="{EBE3C882-3766-446B-8536-6491C773908E}">
      <dgm:prSet/>
      <dgm:spPr/>
      <dgm:t>
        <a:bodyPr/>
        <a:lstStyle/>
        <a:p>
          <a:r>
            <a:rPr lang="en-US" baseline="0"/>
            <a:t>Significant steps should be taken to increase exports.</a:t>
          </a:r>
          <a:endParaRPr lang="en-US"/>
        </a:p>
      </dgm:t>
    </dgm:pt>
    <dgm:pt modelId="{7292DFE6-25AA-442F-9B0B-61DB589B4DC8}" type="parTrans" cxnId="{37861F7C-6AC8-40E0-B1FC-712E7B702B54}">
      <dgm:prSet/>
      <dgm:spPr/>
      <dgm:t>
        <a:bodyPr/>
        <a:lstStyle/>
        <a:p>
          <a:endParaRPr lang="en-US"/>
        </a:p>
      </dgm:t>
    </dgm:pt>
    <dgm:pt modelId="{3CB7D554-8FA3-47DE-9083-4519EC7864CF}" type="sibTrans" cxnId="{37861F7C-6AC8-40E0-B1FC-712E7B702B54}">
      <dgm:prSet/>
      <dgm:spPr/>
      <dgm:t>
        <a:bodyPr/>
        <a:lstStyle/>
        <a:p>
          <a:endParaRPr lang="en-US"/>
        </a:p>
      </dgm:t>
    </dgm:pt>
    <dgm:pt modelId="{B4A558E8-A268-451C-99A5-56834355756B}">
      <dgm:prSet/>
      <dgm:spPr/>
      <dgm:t>
        <a:bodyPr/>
        <a:lstStyle/>
        <a:p>
          <a:r>
            <a:rPr lang="en-US" baseline="0"/>
            <a:t>Deep analysis based on Industry type and countries can be carried out using this dashboard to frame trade policies.</a:t>
          </a:r>
          <a:endParaRPr lang="en-US"/>
        </a:p>
      </dgm:t>
    </dgm:pt>
    <dgm:pt modelId="{BC8CACF6-AB9E-4381-A3FE-EA1362AEB00A}" type="parTrans" cxnId="{C0E06A49-C9E5-4105-8030-1C3C3B1EB898}">
      <dgm:prSet/>
      <dgm:spPr/>
      <dgm:t>
        <a:bodyPr/>
        <a:lstStyle/>
        <a:p>
          <a:endParaRPr lang="en-US"/>
        </a:p>
      </dgm:t>
    </dgm:pt>
    <dgm:pt modelId="{D334F38E-17F5-41BA-9A90-792B0AF9C358}" type="sibTrans" cxnId="{C0E06A49-C9E5-4105-8030-1C3C3B1EB898}">
      <dgm:prSet/>
      <dgm:spPr/>
      <dgm:t>
        <a:bodyPr/>
        <a:lstStyle/>
        <a:p>
          <a:endParaRPr lang="en-US"/>
        </a:p>
      </dgm:t>
    </dgm:pt>
    <dgm:pt modelId="{B4C231F3-515A-47C2-9AA2-BB69C2CA3B4C}" type="pres">
      <dgm:prSet presAssocID="{02A85877-50F1-4546-BB46-4346C1C23A4C}" presName="diagram" presStyleCnt="0">
        <dgm:presLayoutVars>
          <dgm:dir/>
          <dgm:resizeHandles val="exact"/>
        </dgm:presLayoutVars>
      </dgm:prSet>
      <dgm:spPr/>
    </dgm:pt>
    <dgm:pt modelId="{F8F7A126-30A4-4266-854F-E00B05228FA9}" type="pres">
      <dgm:prSet presAssocID="{867D3A15-096B-4201-A346-83839627EC29}" presName="node" presStyleLbl="node1" presStyleIdx="0" presStyleCnt="6">
        <dgm:presLayoutVars>
          <dgm:bulletEnabled val="1"/>
        </dgm:presLayoutVars>
      </dgm:prSet>
      <dgm:spPr/>
    </dgm:pt>
    <dgm:pt modelId="{5CC80BE9-DD53-4992-9E67-F4E5D9DBC3E0}" type="pres">
      <dgm:prSet presAssocID="{A03E8F3E-D060-4B18-A160-70D53DBF91B6}" presName="sibTrans" presStyleCnt="0"/>
      <dgm:spPr/>
    </dgm:pt>
    <dgm:pt modelId="{0FC0FC55-C9C1-4F01-9CC5-ADCA5D005973}" type="pres">
      <dgm:prSet presAssocID="{E880957A-2942-4028-9EAA-4A18920AF246}" presName="node" presStyleLbl="node1" presStyleIdx="1" presStyleCnt="6">
        <dgm:presLayoutVars>
          <dgm:bulletEnabled val="1"/>
        </dgm:presLayoutVars>
      </dgm:prSet>
      <dgm:spPr/>
    </dgm:pt>
    <dgm:pt modelId="{0BDD8EC8-2E25-4489-9238-62013D03A68F}" type="pres">
      <dgm:prSet presAssocID="{C1CDB689-81A0-4223-8428-856FD91368B0}" presName="sibTrans" presStyleCnt="0"/>
      <dgm:spPr/>
    </dgm:pt>
    <dgm:pt modelId="{2DB3F5E8-1978-465F-989E-438E2757BC70}" type="pres">
      <dgm:prSet presAssocID="{FF17500A-2D4E-40B3-9CB4-C5040B00AB4C}" presName="node" presStyleLbl="node1" presStyleIdx="2" presStyleCnt="6">
        <dgm:presLayoutVars>
          <dgm:bulletEnabled val="1"/>
        </dgm:presLayoutVars>
      </dgm:prSet>
      <dgm:spPr/>
    </dgm:pt>
    <dgm:pt modelId="{41694192-E29C-4CAA-80E5-7F6DC69C7668}" type="pres">
      <dgm:prSet presAssocID="{CD03A142-3D45-4538-A08D-62C0B18C36D0}" presName="sibTrans" presStyleCnt="0"/>
      <dgm:spPr/>
    </dgm:pt>
    <dgm:pt modelId="{A3CF8269-C2C4-49AB-BE2D-EF604ED06CF3}" type="pres">
      <dgm:prSet presAssocID="{6BE49979-F75A-4C87-9693-D3795C99E0FD}" presName="node" presStyleLbl="node1" presStyleIdx="3" presStyleCnt="6">
        <dgm:presLayoutVars>
          <dgm:bulletEnabled val="1"/>
        </dgm:presLayoutVars>
      </dgm:prSet>
      <dgm:spPr/>
    </dgm:pt>
    <dgm:pt modelId="{B4E28663-9207-48A7-9AF8-EA919ECA9A21}" type="pres">
      <dgm:prSet presAssocID="{8F061655-C6D1-4BBC-97D8-A1AD647E73D8}" presName="sibTrans" presStyleCnt="0"/>
      <dgm:spPr/>
    </dgm:pt>
    <dgm:pt modelId="{0283AD31-3B81-4DA5-8D48-900FE8AF4004}" type="pres">
      <dgm:prSet presAssocID="{EBE3C882-3766-446B-8536-6491C773908E}" presName="node" presStyleLbl="node1" presStyleIdx="4" presStyleCnt="6">
        <dgm:presLayoutVars>
          <dgm:bulletEnabled val="1"/>
        </dgm:presLayoutVars>
      </dgm:prSet>
      <dgm:spPr/>
    </dgm:pt>
    <dgm:pt modelId="{2BC8A5AE-A574-43BD-9FC8-432C74555D1A}" type="pres">
      <dgm:prSet presAssocID="{3CB7D554-8FA3-47DE-9083-4519EC7864CF}" presName="sibTrans" presStyleCnt="0"/>
      <dgm:spPr/>
    </dgm:pt>
    <dgm:pt modelId="{F5532A9C-86F4-4A72-93DA-98DE3A642F58}" type="pres">
      <dgm:prSet presAssocID="{B4A558E8-A268-451C-99A5-56834355756B}" presName="node" presStyleLbl="node1" presStyleIdx="5" presStyleCnt="6">
        <dgm:presLayoutVars>
          <dgm:bulletEnabled val="1"/>
        </dgm:presLayoutVars>
      </dgm:prSet>
      <dgm:spPr/>
    </dgm:pt>
  </dgm:ptLst>
  <dgm:cxnLst>
    <dgm:cxn modelId="{EA0D211F-DFBD-4200-8897-2DB52855436F}" type="presOf" srcId="{FF17500A-2D4E-40B3-9CB4-C5040B00AB4C}" destId="{2DB3F5E8-1978-465F-989E-438E2757BC70}" srcOrd="0" destOrd="0" presId="urn:microsoft.com/office/officeart/2005/8/layout/default"/>
    <dgm:cxn modelId="{8F07002E-9A71-4759-8806-D7C9B434FE0C}" type="presOf" srcId="{E880957A-2942-4028-9EAA-4A18920AF246}" destId="{0FC0FC55-C9C1-4F01-9CC5-ADCA5D005973}" srcOrd="0" destOrd="0" presId="urn:microsoft.com/office/officeart/2005/8/layout/default"/>
    <dgm:cxn modelId="{8B939936-E5FB-47F3-9ECB-2477C7552ABB}" srcId="{02A85877-50F1-4546-BB46-4346C1C23A4C}" destId="{6BE49979-F75A-4C87-9693-D3795C99E0FD}" srcOrd="3" destOrd="0" parTransId="{02AC91E9-003E-4A62-857F-86558F2B9387}" sibTransId="{8F061655-C6D1-4BBC-97D8-A1AD647E73D8}"/>
    <dgm:cxn modelId="{6E1C343B-0A66-4D35-B7DE-6E89F1993350}" srcId="{02A85877-50F1-4546-BB46-4346C1C23A4C}" destId="{867D3A15-096B-4201-A346-83839627EC29}" srcOrd="0" destOrd="0" parTransId="{009FB33E-6C77-48A8-82FE-118E73010DCB}" sibTransId="{A03E8F3E-D060-4B18-A160-70D53DBF91B6}"/>
    <dgm:cxn modelId="{C5267B65-7A71-4E22-B792-8A13C39B182F}" type="presOf" srcId="{02A85877-50F1-4546-BB46-4346C1C23A4C}" destId="{B4C231F3-515A-47C2-9AA2-BB69C2CA3B4C}" srcOrd="0" destOrd="0" presId="urn:microsoft.com/office/officeart/2005/8/layout/default"/>
    <dgm:cxn modelId="{C0E06A49-C9E5-4105-8030-1C3C3B1EB898}" srcId="{02A85877-50F1-4546-BB46-4346C1C23A4C}" destId="{B4A558E8-A268-451C-99A5-56834355756B}" srcOrd="5" destOrd="0" parTransId="{BC8CACF6-AB9E-4381-A3FE-EA1362AEB00A}" sibTransId="{D334F38E-17F5-41BA-9A90-792B0AF9C358}"/>
    <dgm:cxn modelId="{8E62F86B-A139-46AA-A1C7-692D0AAA6281}" srcId="{02A85877-50F1-4546-BB46-4346C1C23A4C}" destId="{FF17500A-2D4E-40B3-9CB4-C5040B00AB4C}" srcOrd="2" destOrd="0" parTransId="{EFA95D8E-FF40-413B-8514-8061F5B817DE}" sibTransId="{CD03A142-3D45-4538-A08D-62C0B18C36D0}"/>
    <dgm:cxn modelId="{6BC7E278-ECA7-4157-BB9E-E660F535B0C6}" type="presOf" srcId="{EBE3C882-3766-446B-8536-6491C773908E}" destId="{0283AD31-3B81-4DA5-8D48-900FE8AF4004}" srcOrd="0" destOrd="0" presId="urn:microsoft.com/office/officeart/2005/8/layout/default"/>
    <dgm:cxn modelId="{37861F7C-6AC8-40E0-B1FC-712E7B702B54}" srcId="{02A85877-50F1-4546-BB46-4346C1C23A4C}" destId="{EBE3C882-3766-446B-8536-6491C773908E}" srcOrd="4" destOrd="0" parTransId="{7292DFE6-25AA-442F-9B0B-61DB589B4DC8}" sibTransId="{3CB7D554-8FA3-47DE-9083-4519EC7864CF}"/>
    <dgm:cxn modelId="{90C63487-4A0D-4A0E-B1DE-0A36D78D0701}" type="presOf" srcId="{6BE49979-F75A-4C87-9693-D3795C99E0FD}" destId="{A3CF8269-C2C4-49AB-BE2D-EF604ED06CF3}" srcOrd="0" destOrd="0" presId="urn:microsoft.com/office/officeart/2005/8/layout/default"/>
    <dgm:cxn modelId="{A3D8DB93-D11F-4225-A03A-F9FCC354823E}" type="presOf" srcId="{867D3A15-096B-4201-A346-83839627EC29}" destId="{F8F7A126-30A4-4266-854F-E00B05228FA9}" srcOrd="0" destOrd="0" presId="urn:microsoft.com/office/officeart/2005/8/layout/default"/>
    <dgm:cxn modelId="{B65430EF-6F37-4A43-89B1-9FB157D6F400}" srcId="{02A85877-50F1-4546-BB46-4346C1C23A4C}" destId="{E880957A-2942-4028-9EAA-4A18920AF246}" srcOrd="1" destOrd="0" parTransId="{750EBF09-BC9C-42D2-8D93-C96F762E03BF}" sibTransId="{C1CDB689-81A0-4223-8428-856FD91368B0}"/>
    <dgm:cxn modelId="{4111A7F2-8E38-4218-BCC4-22B203343E0E}" type="presOf" srcId="{B4A558E8-A268-451C-99A5-56834355756B}" destId="{F5532A9C-86F4-4A72-93DA-98DE3A642F58}" srcOrd="0" destOrd="0" presId="urn:microsoft.com/office/officeart/2005/8/layout/default"/>
    <dgm:cxn modelId="{846F0AC0-6484-473F-80E0-8E93D75D2B7A}" type="presParOf" srcId="{B4C231F3-515A-47C2-9AA2-BB69C2CA3B4C}" destId="{F8F7A126-30A4-4266-854F-E00B05228FA9}" srcOrd="0" destOrd="0" presId="urn:microsoft.com/office/officeart/2005/8/layout/default"/>
    <dgm:cxn modelId="{77CD665D-8B7B-41ED-9243-8126DE593FB0}" type="presParOf" srcId="{B4C231F3-515A-47C2-9AA2-BB69C2CA3B4C}" destId="{5CC80BE9-DD53-4992-9E67-F4E5D9DBC3E0}" srcOrd="1" destOrd="0" presId="urn:microsoft.com/office/officeart/2005/8/layout/default"/>
    <dgm:cxn modelId="{33F38E72-9348-4524-A2AD-15AD39DBD5C7}" type="presParOf" srcId="{B4C231F3-515A-47C2-9AA2-BB69C2CA3B4C}" destId="{0FC0FC55-C9C1-4F01-9CC5-ADCA5D005973}" srcOrd="2" destOrd="0" presId="urn:microsoft.com/office/officeart/2005/8/layout/default"/>
    <dgm:cxn modelId="{0B9946D9-7D47-4144-BD8F-DF7B23EEBE5B}" type="presParOf" srcId="{B4C231F3-515A-47C2-9AA2-BB69C2CA3B4C}" destId="{0BDD8EC8-2E25-4489-9238-62013D03A68F}" srcOrd="3" destOrd="0" presId="urn:microsoft.com/office/officeart/2005/8/layout/default"/>
    <dgm:cxn modelId="{A4648AF1-512F-4A67-B134-7183DAD93195}" type="presParOf" srcId="{B4C231F3-515A-47C2-9AA2-BB69C2CA3B4C}" destId="{2DB3F5E8-1978-465F-989E-438E2757BC70}" srcOrd="4" destOrd="0" presId="urn:microsoft.com/office/officeart/2005/8/layout/default"/>
    <dgm:cxn modelId="{83C37F1B-F84E-4A4B-8A84-D45B904E977C}" type="presParOf" srcId="{B4C231F3-515A-47C2-9AA2-BB69C2CA3B4C}" destId="{41694192-E29C-4CAA-80E5-7F6DC69C7668}" srcOrd="5" destOrd="0" presId="urn:microsoft.com/office/officeart/2005/8/layout/default"/>
    <dgm:cxn modelId="{75DDA532-DED0-4459-8D76-60D32BEA3AF4}" type="presParOf" srcId="{B4C231F3-515A-47C2-9AA2-BB69C2CA3B4C}" destId="{A3CF8269-C2C4-49AB-BE2D-EF604ED06CF3}" srcOrd="6" destOrd="0" presId="urn:microsoft.com/office/officeart/2005/8/layout/default"/>
    <dgm:cxn modelId="{A62B3BB9-6E2E-4D17-A2A3-BE494D406212}" type="presParOf" srcId="{B4C231F3-515A-47C2-9AA2-BB69C2CA3B4C}" destId="{B4E28663-9207-48A7-9AF8-EA919ECA9A21}" srcOrd="7" destOrd="0" presId="urn:microsoft.com/office/officeart/2005/8/layout/default"/>
    <dgm:cxn modelId="{4C34F54E-EDCC-4E67-BAB8-B6117B670DB0}" type="presParOf" srcId="{B4C231F3-515A-47C2-9AA2-BB69C2CA3B4C}" destId="{0283AD31-3B81-4DA5-8D48-900FE8AF4004}" srcOrd="8" destOrd="0" presId="urn:microsoft.com/office/officeart/2005/8/layout/default"/>
    <dgm:cxn modelId="{9165276F-B78B-497F-9021-21C33299FE8D}" type="presParOf" srcId="{B4C231F3-515A-47C2-9AA2-BB69C2CA3B4C}" destId="{2BC8A5AE-A574-43BD-9FC8-432C74555D1A}" srcOrd="9" destOrd="0" presId="urn:microsoft.com/office/officeart/2005/8/layout/default"/>
    <dgm:cxn modelId="{848AB0B2-E5F6-4513-9A97-076257019E3F}" type="presParOf" srcId="{B4C231F3-515A-47C2-9AA2-BB69C2CA3B4C}" destId="{F5532A9C-86F4-4A72-93DA-98DE3A642F5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09415-65A1-4008-ACD7-3C8B7D002BFC}">
      <dsp:nvSpPr>
        <dsp:cNvPr id="0" name=""/>
        <dsp:cNvSpPr/>
      </dsp:nvSpPr>
      <dsp:spPr>
        <a:xfrm>
          <a:off x="24606" y="79831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F896D-8270-4B51-A2A9-004A90C45210}">
      <dsp:nvSpPr>
        <dsp:cNvPr id="0" name=""/>
        <dsp:cNvSpPr/>
      </dsp:nvSpPr>
      <dsp:spPr>
        <a:xfrm>
          <a:off x="162021" y="217246"/>
          <a:ext cx="379528" cy="379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F11F6-13FE-4484-95BF-2CE19BB8901C}">
      <dsp:nvSpPr>
        <dsp:cNvPr id="0" name=""/>
        <dsp:cNvSpPr/>
      </dsp:nvSpPr>
      <dsp:spPr>
        <a:xfrm>
          <a:off x="819185" y="79831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Line chart used to visually represent exports and imports volume over years.</a:t>
          </a:r>
          <a:endParaRPr lang="en-US" sz="1100" kern="1200"/>
        </a:p>
      </dsp:txBody>
      <dsp:txXfrm>
        <a:off x="819185" y="79831"/>
        <a:ext cx="1542418" cy="654359"/>
      </dsp:txXfrm>
    </dsp:sp>
    <dsp:sp modelId="{DCF9C629-3915-44CE-8DCE-1CE14C4D25D4}">
      <dsp:nvSpPr>
        <dsp:cNvPr id="0" name=""/>
        <dsp:cNvSpPr/>
      </dsp:nvSpPr>
      <dsp:spPr>
        <a:xfrm>
          <a:off x="2630358" y="79831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67BAA-2628-43D5-ACA3-09BB697FF97C}">
      <dsp:nvSpPr>
        <dsp:cNvPr id="0" name=""/>
        <dsp:cNvSpPr/>
      </dsp:nvSpPr>
      <dsp:spPr>
        <a:xfrm>
          <a:off x="2767773" y="217246"/>
          <a:ext cx="379528" cy="379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6CCD-580B-4FC8-9FDF-A3958B1F5204}">
      <dsp:nvSpPr>
        <dsp:cNvPr id="0" name=""/>
        <dsp:cNvSpPr/>
      </dsp:nvSpPr>
      <dsp:spPr>
        <a:xfrm>
          <a:off x="3424937" y="79831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Enables concurrent time series analysis within one graphical representation.</a:t>
          </a:r>
          <a:endParaRPr lang="en-US" sz="1100" kern="1200"/>
        </a:p>
      </dsp:txBody>
      <dsp:txXfrm>
        <a:off x="3424937" y="79831"/>
        <a:ext cx="1542418" cy="654359"/>
      </dsp:txXfrm>
    </dsp:sp>
    <dsp:sp modelId="{6B418D66-675B-442E-BAC0-B81509D6600F}">
      <dsp:nvSpPr>
        <dsp:cNvPr id="0" name=""/>
        <dsp:cNvSpPr/>
      </dsp:nvSpPr>
      <dsp:spPr>
        <a:xfrm>
          <a:off x="24606" y="1280956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0E5D-8939-44AB-8EC7-A285AC34F460}">
      <dsp:nvSpPr>
        <dsp:cNvPr id="0" name=""/>
        <dsp:cNvSpPr/>
      </dsp:nvSpPr>
      <dsp:spPr>
        <a:xfrm>
          <a:off x="162021" y="1418372"/>
          <a:ext cx="379528" cy="379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6345-3B8E-4CBA-B2BE-E0D0606229DA}">
      <dsp:nvSpPr>
        <dsp:cNvPr id="0" name=""/>
        <dsp:cNvSpPr/>
      </dsp:nvSpPr>
      <dsp:spPr>
        <a:xfrm>
          <a:off x="819185" y="1280956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Line charts are crucial for discerning seasonal fluctuations, long-term trends, and cyclic patterns.</a:t>
          </a:r>
          <a:endParaRPr lang="en-US" sz="1100" kern="1200"/>
        </a:p>
      </dsp:txBody>
      <dsp:txXfrm>
        <a:off x="819185" y="1280956"/>
        <a:ext cx="1542418" cy="654359"/>
      </dsp:txXfrm>
    </dsp:sp>
    <dsp:sp modelId="{6062FE1C-1AE6-4099-ABA3-8B34191D3B25}">
      <dsp:nvSpPr>
        <dsp:cNvPr id="0" name=""/>
        <dsp:cNvSpPr/>
      </dsp:nvSpPr>
      <dsp:spPr>
        <a:xfrm>
          <a:off x="2630358" y="1280956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AF61E-69C3-4854-B230-E814E780E416}">
      <dsp:nvSpPr>
        <dsp:cNvPr id="0" name=""/>
        <dsp:cNvSpPr/>
      </dsp:nvSpPr>
      <dsp:spPr>
        <a:xfrm>
          <a:off x="2767773" y="1418372"/>
          <a:ext cx="379528" cy="3795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06052-B34B-415F-902A-609AF7DBF2BE}">
      <dsp:nvSpPr>
        <dsp:cNvPr id="0" name=""/>
        <dsp:cNvSpPr/>
      </dsp:nvSpPr>
      <dsp:spPr>
        <a:xfrm>
          <a:off x="3424937" y="1280956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Highly effective for understanding variable evolution over time.</a:t>
          </a:r>
          <a:endParaRPr lang="en-US" sz="1100" kern="1200"/>
        </a:p>
      </dsp:txBody>
      <dsp:txXfrm>
        <a:off x="3424937" y="1280956"/>
        <a:ext cx="1542418" cy="654359"/>
      </dsp:txXfrm>
    </dsp:sp>
    <dsp:sp modelId="{D9FADB0E-A803-4BD7-87B0-BE6DE90A8629}">
      <dsp:nvSpPr>
        <dsp:cNvPr id="0" name=""/>
        <dsp:cNvSpPr/>
      </dsp:nvSpPr>
      <dsp:spPr>
        <a:xfrm>
          <a:off x="24606" y="2482082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C87E3-091E-4E35-892B-FBCC1354537A}">
      <dsp:nvSpPr>
        <dsp:cNvPr id="0" name=""/>
        <dsp:cNvSpPr/>
      </dsp:nvSpPr>
      <dsp:spPr>
        <a:xfrm>
          <a:off x="162021" y="2619498"/>
          <a:ext cx="379528" cy="3795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5D09-9A30-4D38-B8BF-CD9FCDADAC39}">
      <dsp:nvSpPr>
        <dsp:cNvPr id="0" name=""/>
        <dsp:cNvSpPr/>
      </dsp:nvSpPr>
      <dsp:spPr>
        <a:xfrm>
          <a:off x="819185" y="2482082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Particularly useful for highlighting correlations and continuity between data points.</a:t>
          </a:r>
          <a:endParaRPr lang="en-US" sz="1100" kern="1200"/>
        </a:p>
      </dsp:txBody>
      <dsp:txXfrm>
        <a:off x="819185" y="2482082"/>
        <a:ext cx="1542418" cy="654359"/>
      </dsp:txXfrm>
    </dsp:sp>
    <dsp:sp modelId="{8A7E51A9-5E97-4275-9F2B-2A302778C5C7}">
      <dsp:nvSpPr>
        <dsp:cNvPr id="0" name=""/>
        <dsp:cNvSpPr/>
      </dsp:nvSpPr>
      <dsp:spPr>
        <a:xfrm>
          <a:off x="2630358" y="2482082"/>
          <a:ext cx="654359" cy="6543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63F84-FCCC-431D-87A5-38E9DD582C2D}">
      <dsp:nvSpPr>
        <dsp:cNvPr id="0" name=""/>
        <dsp:cNvSpPr/>
      </dsp:nvSpPr>
      <dsp:spPr>
        <a:xfrm>
          <a:off x="2767773" y="2619498"/>
          <a:ext cx="379528" cy="3795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3101D-F0FC-4FF9-B90F-FE9C0FA597E4}">
      <dsp:nvSpPr>
        <dsp:cNvPr id="0" name=""/>
        <dsp:cNvSpPr/>
      </dsp:nvSpPr>
      <dsp:spPr>
        <a:xfrm>
          <a:off x="3424937" y="2482082"/>
          <a:ext cx="1542418" cy="6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The slope between two points on the chart provides pertinent information.</a:t>
          </a:r>
          <a:endParaRPr lang="en-US" sz="1100" kern="1200"/>
        </a:p>
      </dsp:txBody>
      <dsp:txXfrm>
        <a:off x="3424937" y="2482082"/>
        <a:ext cx="1542418" cy="654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46990-5D91-4106-8195-9C9CF53EC9BA}">
      <dsp:nvSpPr>
        <dsp:cNvPr id="0" name=""/>
        <dsp:cNvSpPr/>
      </dsp:nvSpPr>
      <dsp:spPr>
        <a:xfrm>
          <a:off x="0" y="2131"/>
          <a:ext cx="4991962" cy="1080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4ED1F-BA7A-4FFC-8B2C-109106BBDAFC}">
      <dsp:nvSpPr>
        <dsp:cNvPr id="0" name=""/>
        <dsp:cNvSpPr/>
      </dsp:nvSpPr>
      <dsp:spPr>
        <a:xfrm>
          <a:off x="326770" y="245184"/>
          <a:ext cx="594128" cy="594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5887A-EBCB-461D-8B66-FE7F423C4896}">
      <dsp:nvSpPr>
        <dsp:cNvPr id="0" name=""/>
        <dsp:cNvSpPr/>
      </dsp:nvSpPr>
      <dsp:spPr>
        <a:xfrm>
          <a:off x="1247670" y="2131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Clustered Bar Chart used for visualizing total import and export from the UK to various countries.</a:t>
          </a:r>
          <a:endParaRPr lang="en-US" sz="1400" kern="1200"/>
        </a:p>
      </dsp:txBody>
      <dsp:txXfrm>
        <a:off x="1247670" y="2131"/>
        <a:ext cx="3744291" cy="1080233"/>
      </dsp:txXfrm>
    </dsp:sp>
    <dsp:sp modelId="{1C9DBA40-E416-4E92-A363-20EA1118A4BC}">
      <dsp:nvSpPr>
        <dsp:cNvPr id="0" name=""/>
        <dsp:cNvSpPr/>
      </dsp:nvSpPr>
      <dsp:spPr>
        <a:xfrm>
          <a:off x="0" y="1352423"/>
          <a:ext cx="4991962" cy="1080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C102E-FCF6-423D-8DF3-4389021F4103}">
      <dsp:nvSpPr>
        <dsp:cNvPr id="0" name=""/>
        <dsp:cNvSpPr/>
      </dsp:nvSpPr>
      <dsp:spPr>
        <a:xfrm>
          <a:off x="326770" y="1595476"/>
          <a:ext cx="594128" cy="594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1F8C-9B9C-4302-8099-BAB787E62A8C}">
      <dsp:nvSpPr>
        <dsp:cNvPr id="0" name=""/>
        <dsp:cNvSpPr/>
      </dsp:nvSpPr>
      <dsp:spPr>
        <a:xfrm>
          <a:off x="1247670" y="1352423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Chosen for its unparalleled relevance in comparing data of similar nature.</a:t>
          </a:r>
          <a:endParaRPr lang="en-US" sz="1400" kern="1200"/>
        </a:p>
      </dsp:txBody>
      <dsp:txXfrm>
        <a:off x="1247670" y="1352423"/>
        <a:ext cx="3744291" cy="1080233"/>
      </dsp:txXfrm>
    </dsp:sp>
    <dsp:sp modelId="{2A2FB0F2-49C2-47C9-A7D8-7A8782490E6C}">
      <dsp:nvSpPr>
        <dsp:cNvPr id="0" name=""/>
        <dsp:cNvSpPr/>
      </dsp:nvSpPr>
      <dsp:spPr>
        <a:xfrm>
          <a:off x="0" y="2702716"/>
          <a:ext cx="4991962" cy="1080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C6852-3A36-48B7-A13A-4C9E83179363}">
      <dsp:nvSpPr>
        <dsp:cNvPr id="0" name=""/>
        <dsp:cNvSpPr/>
      </dsp:nvSpPr>
      <dsp:spPr>
        <a:xfrm>
          <a:off x="326770" y="2945768"/>
          <a:ext cx="594128" cy="594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DBEAA-CD82-4EA7-A5E2-DBB3C1977F41}">
      <dsp:nvSpPr>
        <dsp:cNvPr id="0" name=""/>
        <dsp:cNvSpPr/>
      </dsp:nvSpPr>
      <dsp:spPr>
        <a:xfrm>
          <a:off x="1247670" y="2702716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Explains the decision against using two separate pie charts for import and export data due to increased dashboard space.</a:t>
          </a:r>
          <a:endParaRPr lang="en-US" sz="1400" kern="1200"/>
        </a:p>
      </dsp:txBody>
      <dsp:txXfrm>
        <a:off x="1247670" y="2702716"/>
        <a:ext cx="3744291" cy="1080233"/>
      </dsp:txXfrm>
    </dsp:sp>
    <dsp:sp modelId="{C7E79228-9676-4914-92C6-306A4D07906C}">
      <dsp:nvSpPr>
        <dsp:cNvPr id="0" name=""/>
        <dsp:cNvSpPr/>
      </dsp:nvSpPr>
      <dsp:spPr>
        <a:xfrm>
          <a:off x="0" y="4053008"/>
          <a:ext cx="4991962" cy="1080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CBCE3-A5AB-4E45-845C-AD4377B1A6F1}">
      <dsp:nvSpPr>
        <dsp:cNvPr id="0" name=""/>
        <dsp:cNvSpPr/>
      </dsp:nvSpPr>
      <dsp:spPr>
        <a:xfrm>
          <a:off x="326770" y="4296061"/>
          <a:ext cx="594128" cy="594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D479F-F8BC-4EB3-B180-3D5AE67D7E9C}">
      <dsp:nvSpPr>
        <dsp:cNvPr id="0" name=""/>
        <dsp:cNvSpPr/>
      </dsp:nvSpPr>
      <dsp:spPr>
        <a:xfrm>
          <a:off x="1247670" y="4053008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Opted for the efficiency and clarity of the Clustered Bar Chart over the less optimal choice of two distinct pie charts.</a:t>
          </a:r>
          <a:endParaRPr lang="en-US" sz="1400" kern="1200"/>
        </a:p>
      </dsp:txBody>
      <dsp:txXfrm>
        <a:off x="1247670" y="4053008"/>
        <a:ext cx="3744291" cy="1080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0432-9655-4439-BEF3-2038A7E6F666}">
      <dsp:nvSpPr>
        <dsp:cNvPr id="0" name=""/>
        <dsp:cNvSpPr/>
      </dsp:nvSpPr>
      <dsp:spPr>
        <a:xfrm>
          <a:off x="0" y="2131"/>
          <a:ext cx="4991962" cy="108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99E5A-B46E-490F-BA3F-4CD1449DED15}">
      <dsp:nvSpPr>
        <dsp:cNvPr id="0" name=""/>
        <dsp:cNvSpPr/>
      </dsp:nvSpPr>
      <dsp:spPr>
        <a:xfrm>
          <a:off x="326770" y="245184"/>
          <a:ext cx="594128" cy="594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5ACF6-93AB-435B-B96A-E2CB5A9440C0}">
      <dsp:nvSpPr>
        <dsp:cNvPr id="0" name=""/>
        <dsp:cNvSpPr/>
      </dsp:nvSpPr>
      <dsp:spPr>
        <a:xfrm>
          <a:off x="1247670" y="2131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Simple Card View utilized for displaying Key Performance Indicators.</a:t>
          </a:r>
          <a:endParaRPr lang="en-US" sz="1600" kern="1200"/>
        </a:p>
      </dsp:txBody>
      <dsp:txXfrm>
        <a:off x="1247670" y="2131"/>
        <a:ext cx="3744291" cy="1080233"/>
      </dsp:txXfrm>
    </dsp:sp>
    <dsp:sp modelId="{9B5ED242-3C5D-4D23-9B89-A21E70C79460}">
      <dsp:nvSpPr>
        <dsp:cNvPr id="0" name=""/>
        <dsp:cNvSpPr/>
      </dsp:nvSpPr>
      <dsp:spPr>
        <a:xfrm>
          <a:off x="0" y="1352423"/>
          <a:ext cx="4991962" cy="108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DE36F-CBAA-4B73-BA99-9946E5B80F3D}">
      <dsp:nvSpPr>
        <dsp:cNvPr id="0" name=""/>
        <dsp:cNvSpPr/>
      </dsp:nvSpPr>
      <dsp:spPr>
        <a:xfrm>
          <a:off x="326770" y="1595476"/>
          <a:ext cx="594128" cy="594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6D389-026D-46D6-A4A6-E69193CE981D}">
      <dsp:nvSpPr>
        <dsp:cNvPr id="0" name=""/>
        <dsp:cNvSpPr/>
      </dsp:nvSpPr>
      <dsp:spPr>
        <a:xfrm>
          <a:off x="1247670" y="1352423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Serves as a succinct snapshot of targeted data for swift and effortless analysis.</a:t>
          </a:r>
          <a:endParaRPr lang="en-US" sz="1600" kern="1200"/>
        </a:p>
      </dsp:txBody>
      <dsp:txXfrm>
        <a:off x="1247670" y="1352423"/>
        <a:ext cx="3744291" cy="1080233"/>
      </dsp:txXfrm>
    </dsp:sp>
    <dsp:sp modelId="{A2630DF2-B9CB-47BA-B829-774CBED4F46F}">
      <dsp:nvSpPr>
        <dsp:cNvPr id="0" name=""/>
        <dsp:cNvSpPr/>
      </dsp:nvSpPr>
      <dsp:spPr>
        <a:xfrm>
          <a:off x="0" y="2702716"/>
          <a:ext cx="4991962" cy="108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22D5-EC48-47FF-B645-8E9BF7439DCE}">
      <dsp:nvSpPr>
        <dsp:cNvPr id="0" name=""/>
        <dsp:cNvSpPr/>
      </dsp:nvSpPr>
      <dsp:spPr>
        <a:xfrm>
          <a:off x="326770" y="2945768"/>
          <a:ext cx="594128" cy="594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21A8-DCF4-4775-BF12-92A1DB24C094}">
      <dsp:nvSpPr>
        <dsp:cNvPr id="0" name=""/>
        <dsp:cNvSpPr/>
      </dsp:nvSpPr>
      <dsp:spPr>
        <a:xfrm>
          <a:off x="1247670" y="2702716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Enables the creation of interactive dashboards.</a:t>
          </a:r>
          <a:endParaRPr lang="en-US" sz="1600" kern="1200"/>
        </a:p>
      </dsp:txBody>
      <dsp:txXfrm>
        <a:off x="1247670" y="2702716"/>
        <a:ext cx="3744291" cy="1080233"/>
      </dsp:txXfrm>
    </dsp:sp>
    <dsp:sp modelId="{81A2C265-7B78-4060-B7D0-649E2A3173EE}">
      <dsp:nvSpPr>
        <dsp:cNvPr id="0" name=""/>
        <dsp:cNvSpPr/>
      </dsp:nvSpPr>
      <dsp:spPr>
        <a:xfrm>
          <a:off x="0" y="4053008"/>
          <a:ext cx="4991962" cy="108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8663-3E50-4099-866A-56B80127DD27}">
      <dsp:nvSpPr>
        <dsp:cNvPr id="0" name=""/>
        <dsp:cNvSpPr/>
      </dsp:nvSpPr>
      <dsp:spPr>
        <a:xfrm>
          <a:off x="326770" y="4296061"/>
          <a:ext cx="594128" cy="594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0AE2C-804F-4221-9604-FA5FCF527CB8}">
      <dsp:nvSpPr>
        <dsp:cNvPr id="0" name=""/>
        <dsp:cNvSpPr/>
      </dsp:nvSpPr>
      <dsp:spPr>
        <a:xfrm>
          <a:off x="1247670" y="4053008"/>
          <a:ext cx="3744291" cy="108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5" tIns="114325" rIns="114325" bIns="114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Facilitates seamless sharing of key metrics and insights with colleagues across the organization.</a:t>
          </a:r>
          <a:endParaRPr lang="en-US" sz="1600" kern="1200"/>
        </a:p>
      </dsp:txBody>
      <dsp:txXfrm>
        <a:off x="1247670" y="4053008"/>
        <a:ext cx="3744291" cy="1080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84133-A25A-489D-BB07-10DA5B23F3BD}">
      <dsp:nvSpPr>
        <dsp:cNvPr id="0" name=""/>
        <dsp:cNvSpPr/>
      </dsp:nvSpPr>
      <dsp:spPr>
        <a:xfrm>
          <a:off x="0" y="2245"/>
          <a:ext cx="6188689" cy="1137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04274-A9EC-435A-9F7D-739B4DB00A55}">
      <dsp:nvSpPr>
        <dsp:cNvPr id="0" name=""/>
        <dsp:cNvSpPr/>
      </dsp:nvSpPr>
      <dsp:spPr>
        <a:xfrm>
          <a:off x="344203" y="258264"/>
          <a:ext cx="625824" cy="625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72F99-5A81-4662-AC3D-7C5149E63B12}">
      <dsp:nvSpPr>
        <dsp:cNvPr id="0" name=""/>
        <dsp:cNvSpPr/>
      </dsp:nvSpPr>
      <dsp:spPr>
        <a:xfrm>
          <a:off x="1314230" y="2245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Used Multi-Row Card for highlighting the contribution of diverse industries in total import and export.</a:t>
          </a:r>
          <a:endParaRPr lang="en-US" sz="1600" kern="1200"/>
        </a:p>
      </dsp:txBody>
      <dsp:txXfrm>
        <a:off x="1314230" y="2245"/>
        <a:ext cx="4874458" cy="1137862"/>
      </dsp:txXfrm>
    </dsp:sp>
    <dsp:sp modelId="{C8D4B7F1-975B-4CBF-8A46-3D927A970ACC}">
      <dsp:nvSpPr>
        <dsp:cNvPr id="0" name=""/>
        <dsp:cNvSpPr/>
      </dsp:nvSpPr>
      <dsp:spPr>
        <a:xfrm>
          <a:off x="0" y="1424572"/>
          <a:ext cx="6188689" cy="1137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1F627-F64F-4382-A8A2-08C1106A39CE}">
      <dsp:nvSpPr>
        <dsp:cNvPr id="0" name=""/>
        <dsp:cNvSpPr/>
      </dsp:nvSpPr>
      <dsp:spPr>
        <a:xfrm>
          <a:off x="344203" y="1680591"/>
          <a:ext cx="625824" cy="625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DD846-F1E3-4981-9A7D-502EE0D84D5A}">
      <dsp:nvSpPr>
        <dsp:cNvPr id="0" name=""/>
        <dsp:cNvSpPr/>
      </dsp:nvSpPr>
      <dsp:spPr>
        <a:xfrm>
          <a:off x="1314230" y="1424572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Multi-Row Card facilitates the display of multiple values in a unified format.</a:t>
          </a:r>
          <a:endParaRPr lang="en-US" sz="1600" kern="1200"/>
        </a:p>
      </dsp:txBody>
      <dsp:txXfrm>
        <a:off x="1314230" y="1424572"/>
        <a:ext cx="4874458" cy="1137862"/>
      </dsp:txXfrm>
    </dsp:sp>
    <dsp:sp modelId="{32DE8C18-2B8F-47ED-A303-51A4A371118B}">
      <dsp:nvSpPr>
        <dsp:cNvPr id="0" name=""/>
        <dsp:cNvSpPr/>
      </dsp:nvSpPr>
      <dsp:spPr>
        <a:xfrm>
          <a:off x="0" y="2846900"/>
          <a:ext cx="6188689" cy="1137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7B250-E541-4DE5-9908-3DDBA601ED6F}">
      <dsp:nvSpPr>
        <dsp:cNvPr id="0" name=""/>
        <dsp:cNvSpPr/>
      </dsp:nvSpPr>
      <dsp:spPr>
        <a:xfrm>
          <a:off x="344203" y="3102919"/>
          <a:ext cx="625824" cy="625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D139-34A2-4E53-8269-C0F49D313D0E}">
      <dsp:nvSpPr>
        <dsp:cNvPr id="0" name=""/>
        <dsp:cNvSpPr/>
      </dsp:nvSpPr>
      <dsp:spPr>
        <a:xfrm>
          <a:off x="1314230" y="2846900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Streamlines the summarization and comparison of distinct metrics within a singular visual representation.</a:t>
          </a:r>
          <a:endParaRPr lang="en-US" sz="1600" kern="1200"/>
        </a:p>
      </dsp:txBody>
      <dsp:txXfrm>
        <a:off x="1314230" y="2846900"/>
        <a:ext cx="4874458" cy="1137862"/>
      </dsp:txXfrm>
    </dsp:sp>
    <dsp:sp modelId="{2BB3DB67-9674-4A66-B5E3-662C18107DAC}">
      <dsp:nvSpPr>
        <dsp:cNvPr id="0" name=""/>
        <dsp:cNvSpPr/>
      </dsp:nvSpPr>
      <dsp:spPr>
        <a:xfrm>
          <a:off x="0" y="4269228"/>
          <a:ext cx="6188689" cy="1137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3A8C-0ACE-4511-8C72-DD0669CD4920}">
      <dsp:nvSpPr>
        <dsp:cNvPr id="0" name=""/>
        <dsp:cNvSpPr/>
      </dsp:nvSpPr>
      <dsp:spPr>
        <a:xfrm>
          <a:off x="344203" y="4525247"/>
          <a:ext cx="625824" cy="625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5F0B0-5476-4DBD-B4DA-A1FAC50CF41E}">
      <dsp:nvSpPr>
        <dsp:cNvPr id="0" name=""/>
        <dsp:cNvSpPr/>
      </dsp:nvSpPr>
      <dsp:spPr>
        <a:xfrm>
          <a:off x="1314230" y="4269228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Enhances accessibility of insights by presenting various metrics or Key Performance Indicators in a succinct and well-organized manner.</a:t>
          </a:r>
          <a:endParaRPr lang="en-US" sz="1600" kern="1200"/>
        </a:p>
      </dsp:txBody>
      <dsp:txXfrm>
        <a:off x="1314230" y="4269228"/>
        <a:ext cx="4874458" cy="1137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A126-30A4-4266-854F-E00B05228FA9}">
      <dsp:nvSpPr>
        <dsp:cNvPr id="0" name=""/>
        <dsp:cNvSpPr/>
      </dsp:nvSpPr>
      <dsp:spPr>
        <a:xfrm>
          <a:off x="955491" y="2852"/>
          <a:ext cx="2755419" cy="1653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Net Export value is negative which implies United Kingdom is in trade deficit.</a:t>
          </a:r>
          <a:endParaRPr lang="en-US" sz="1800" kern="1200"/>
        </a:p>
      </dsp:txBody>
      <dsp:txXfrm>
        <a:off x="955491" y="2852"/>
        <a:ext cx="2755419" cy="1653251"/>
      </dsp:txXfrm>
    </dsp:sp>
    <dsp:sp modelId="{0FC0FC55-C9C1-4F01-9CC5-ADCA5D005973}">
      <dsp:nvSpPr>
        <dsp:cNvPr id="0" name=""/>
        <dsp:cNvSpPr/>
      </dsp:nvSpPr>
      <dsp:spPr>
        <a:xfrm>
          <a:off x="3986452" y="2852"/>
          <a:ext cx="2755419" cy="1653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 forecast for exports/imports shows that exports/imports in future will remain almost equal.</a:t>
          </a:r>
          <a:endParaRPr lang="en-US" sz="1800" kern="1200"/>
        </a:p>
      </dsp:txBody>
      <dsp:txXfrm>
        <a:off x="3986452" y="2852"/>
        <a:ext cx="2755419" cy="1653251"/>
      </dsp:txXfrm>
    </dsp:sp>
    <dsp:sp modelId="{2DB3F5E8-1978-465F-989E-438E2757BC70}">
      <dsp:nvSpPr>
        <dsp:cNvPr id="0" name=""/>
        <dsp:cNvSpPr/>
      </dsp:nvSpPr>
      <dsp:spPr>
        <a:xfrm>
          <a:off x="7017414" y="2852"/>
          <a:ext cx="2755419" cy="16532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It will be difficult to beat inflation.</a:t>
          </a:r>
          <a:endParaRPr lang="en-US" sz="1800" kern="1200"/>
        </a:p>
      </dsp:txBody>
      <dsp:txXfrm>
        <a:off x="7017414" y="2852"/>
        <a:ext cx="2755419" cy="1653251"/>
      </dsp:txXfrm>
    </dsp:sp>
    <dsp:sp modelId="{A3CF8269-C2C4-49AB-BE2D-EF604ED06CF3}">
      <dsp:nvSpPr>
        <dsp:cNvPr id="0" name=""/>
        <dsp:cNvSpPr/>
      </dsp:nvSpPr>
      <dsp:spPr>
        <a:xfrm>
          <a:off x="955491" y="1931645"/>
          <a:ext cx="2755419" cy="16532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There should be a change in trade policies.</a:t>
          </a:r>
          <a:endParaRPr lang="en-US" sz="1800" kern="1200"/>
        </a:p>
      </dsp:txBody>
      <dsp:txXfrm>
        <a:off x="955491" y="1931645"/>
        <a:ext cx="2755419" cy="1653251"/>
      </dsp:txXfrm>
    </dsp:sp>
    <dsp:sp modelId="{0283AD31-3B81-4DA5-8D48-900FE8AF4004}">
      <dsp:nvSpPr>
        <dsp:cNvPr id="0" name=""/>
        <dsp:cNvSpPr/>
      </dsp:nvSpPr>
      <dsp:spPr>
        <a:xfrm>
          <a:off x="3986452" y="1931645"/>
          <a:ext cx="2755419" cy="16532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Significant steps should be taken to increase exports.</a:t>
          </a:r>
          <a:endParaRPr lang="en-US" sz="1800" kern="1200"/>
        </a:p>
      </dsp:txBody>
      <dsp:txXfrm>
        <a:off x="3986452" y="1931645"/>
        <a:ext cx="2755419" cy="1653251"/>
      </dsp:txXfrm>
    </dsp:sp>
    <dsp:sp modelId="{F5532A9C-86F4-4A72-93DA-98DE3A642F58}">
      <dsp:nvSpPr>
        <dsp:cNvPr id="0" name=""/>
        <dsp:cNvSpPr/>
      </dsp:nvSpPr>
      <dsp:spPr>
        <a:xfrm>
          <a:off x="7017414" y="1931645"/>
          <a:ext cx="2755419" cy="1653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Deep analysis based on Industry type and countries can be carried out using this dashboard to frame trade policies.</a:t>
          </a:r>
          <a:endParaRPr lang="en-US" sz="1800" kern="1200"/>
        </a:p>
      </dsp:txBody>
      <dsp:txXfrm>
        <a:off x="7017414" y="1931645"/>
        <a:ext cx="2755419" cy="165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November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November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November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November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5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reportEmbed?reportId=9d9be113-ad24-4b2c-8687-7b52254099b8&amp;autoAuth=true&amp;ctid=3d1cee9c-8bf0-4375-b5b9-5c0315d1187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UK Trade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B096F-FE31-8889-DBF4-CF2686DE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6" r="27241" b="-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35125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sz="8000" dirty="0"/>
              <a:t>KPIs in Card View</a:t>
            </a:r>
          </a:p>
        </p:txBody>
      </p:sp>
      <p:pic>
        <p:nvPicPr>
          <p:cNvPr id="36" name="Picture 35" descr="A red sign with white text&#10;&#10;Description automatically generated">
            <a:extLst>
              <a:ext uri="{FF2B5EF4-FFF2-40B4-BE49-F238E27FC236}">
                <a16:creationId xmlns:a16="http://schemas.microsoft.com/office/drawing/2014/main" id="{AB59202E-80C7-8B7E-4B56-00FC0AC7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823160"/>
            <a:ext cx="5015639" cy="1128519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404EB513-8565-B6E5-02BB-23BB015AB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479114"/>
              </p:ext>
            </p:extLst>
          </p:nvPr>
        </p:nvGraphicFramePr>
        <p:xfrm>
          <a:off x="6480000" y="633600"/>
          <a:ext cx="4991962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8462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Multi-Row Card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7EA270C1-7E90-45AB-104C-288DD5B56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900385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A267BB3D-BCB7-C7E2-4379-53993D9F4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72" y="1317938"/>
            <a:ext cx="2734555" cy="48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130A92-A88B-6607-33A2-45A70697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2903-8F5C-04EF-DBEA-BE237F26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dashboard.</a:t>
            </a:r>
            <a:endParaRPr lang="en-US" sz="2800">
              <a:solidFill>
                <a:schemeClr val="tx2">
                  <a:lumMod val="90000"/>
                </a:schemeClr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0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10867843" cy="1014290"/>
          </a:xfrm>
        </p:spPr>
        <p:txBody>
          <a:bodyPr wrap="square">
            <a:noAutofit/>
          </a:bodyPr>
          <a:lstStyle/>
          <a:p>
            <a:r>
              <a:rPr lang="en-US" sz="8000" dirty="0"/>
              <a:t>Results and Conclusion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9352D77A-9A1B-0448-AF8F-BFA9BE16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3148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09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0AF9A-9070-5739-4D19-5949540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Thank You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2B9681B-727A-DCAA-EEBB-C3CC834B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457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D86E5D7-C5FE-1B05-B215-3D70F257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5" r="19363" b="-3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8000" dirty="0"/>
              <a:t>Introduction To Project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900" dirty="0"/>
              <a:t>In international trade, where economic dynamics meet global competitiveness, making informed decisions is vital.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This presentation details a project leveraging advanced time series analysis for the UK's trade dynamics, using a rich 2017-2022 dataset from the Office for National Statistics.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The project aims to illuminate import/export trends, empowering the Department of International Trade.</a:t>
            </a:r>
          </a:p>
        </p:txBody>
      </p:sp>
    </p:spTree>
    <p:extLst>
      <p:ext uri="{BB962C8B-B14F-4D97-AF65-F5344CB8AC3E}">
        <p14:creationId xmlns:p14="http://schemas.microsoft.com/office/powerpoint/2010/main" val="3984856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6ECB220-0E77-29C3-D7C0-FD1F79E98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5" r="19363" b="-3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8000" dirty="0"/>
              <a:t>Objective for Project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 dirty="0"/>
              <a:t>The core question is, "How can this analysis enhance accurate decisions, fostering economic growth and trade competitiveness?"</a:t>
            </a:r>
            <a:endParaRPr lang="en-US" sz="1700" dirty="0">
              <a:solidFill>
                <a:srgbClr val="FFFFFF">
                  <a:alpha val="58000"/>
                </a:srgbClr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sz="1700" dirty="0"/>
              <a:t>Through data exploration, cleansing, modeling, and visualization, the project influences policy and economic strategy, providing a navigational chart for economic factors.</a:t>
            </a:r>
            <a:endParaRPr lang="en-US" sz="1700" dirty="0">
              <a:solidFill>
                <a:srgbClr val="FFFFFF">
                  <a:alpha val="58000"/>
                </a:srgbClr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sz="1700" dirty="0"/>
              <a:t>This project unveils a user-friendly dashboard, merging theoretical frameworks with practical time series analysis in international trade.</a:t>
            </a:r>
          </a:p>
        </p:txBody>
      </p:sp>
    </p:spTree>
    <p:extLst>
      <p:ext uri="{BB962C8B-B14F-4D97-AF65-F5344CB8AC3E}">
        <p14:creationId xmlns:p14="http://schemas.microsoft.com/office/powerpoint/2010/main" val="5800122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Important Trading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F6FCC-82B8-08B8-C253-0536D0F5B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r="23538" b="6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7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s on a display with reflection of office">
            <a:extLst>
              <a:ext uri="{FF2B5EF4-FFF2-40B4-BE49-F238E27FC236}">
                <a16:creationId xmlns:a16="http://schemas.microsoft.com/office/drawing/2014/main" id="{4D7436F0-2D29-7945-21D5-C8102D15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7" r="34951" b="-3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8000" dirty="0"/>
              <a:t>Gross Domestic Product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dirty="0"/>
              <a:t>Gross Domestic Product is the gross market value of the total goods and services produced within the domestic boundaries of a country during a given period. 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GDP = C + I +X - M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Where: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 – Consumer Expenditure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I – Investment Expenditure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X – Total Exports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Y – Total Imports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207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splay stock market numbers">
            <a:extLst>
              <a:ext uri="{FF2B5EF4-FFF2-40B4-BE49-F238E27FC236}">
                <a16:creationId xmlns:a16="http://schemas.microsoft.com/office/drawing/2014/main" id="{9F77F63E-514D-3B71-CEE5-B3ACD0E26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0" r="27072" b="4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8000" dirty="0"/>
              <a:t>Net Exports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(X - Y)in the above equation represents net exports</a:t>
            </a:r>
          </a:p>
          <a:p>
            <a:pPr lvl="0"/>
            <a:r>
              <a:rPr lang="en-US" dirty="0"/>
              <a:t>Net exports are the estimation of the total value of a country’s exports minus the total value of its imports.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423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Explanation of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F07D-82AB-CB3F-2532-ADDA5B42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3" r="27235" b="-10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97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8000" dirty="0"/>
              <a:t>Line Chart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9" name="Picture 48" descr="A screenshot of a graph&#10;&#10;Description automatically generated">
            <a:extLst>
              <a:ext uri="{FF2B5EF4-FFF2-40B4-BE49-F238E27FC236}">
                <a16:creationId xmlns:a16="http://schemas.microsoft.com/office/drawing/2014/main" id="{B637C0F2-88A9-A6D9-CF3B-EA8C879A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2" y="1102718"/>
            <a:ext cx="4284000" cy="464390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BF6BC90C-28CC-BD91-2A0B-095DF640D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842960"/>
              </p:ext>
            </p:extLst>
          </p:nvPr>
        </p:nvGraphicFramePr>
        <p:xfrm>
          <a:off x="720000" y="2541600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1386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1"/>
            <a:ext cx="5003800" cy="1477328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8000" dirty="0"/>
              <a:t>Clustered Bar Chart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759DC4-8EF2-42DF-1C03-8FF36926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21" y="2936714"/>
            <a:ext cx="5015639" cy="2557975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FFC520A0-85EA-3EA9-CB4C-3BC734C32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53251"/>
              </p:ext>
            </p:extLst>
          </p:nvPr>
        </p:nvGraphicFramePr>
        <p:xfrm>
          <a:off x="6480000" y="633600"/>
          <a:ext cx="4991962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852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2E5"/>
      </a:lt2>
      <a:accent1>
        <a:srgbClr val="32B67C"/>
      </a:accent1>
      <a:accent2>
        <a:srgbClr val="37B0AD"/>
      </a:accent2>
      <a:accent3>
        <a:srgbClr val="44A9EA"/>
      </a:accent3>
      <a:accent4>
        <a:srgbClr val="4E6CEB"/>
      </a:accent4>
      <a:accent5>
        <a:srgbClr val="8B6EEE"/>
      </a:accent5>
      <a:accent6>
        <a:srgbClr val="B24EEB"/>
      </a:accent6>
      <a:hlink>
        <a:srgbClr val="AE6988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Sagona Book</vt:lpstr>
      <vt:lpstr>The Hand Extrablack</vt:lpstr>
      <vt:lpstr>BlobVTI</vt:lpstr>
      <vt:lpstr>UK Trade Analysis</vt:lpstr>
      <vt:lpstr>Introduction To Project</vt:lpstr>
      <vt:lpstr>Objective for Project</vt:lpstr>
      <vt:lpstr>Important Trading Terms</vt:lpstr>
      <vt:lpstr>Gross Domestic Product</vt:lpstr>
      <vt:lpstr>Net Exports</vt:lpstr>
      <vt:lpstr>Explanation of Visuals</vt:lpstr>
      <vt:lpstr>Line Chart</vt:lpstr>
      <vt:lpstr>Clustered Bar Chart</vt:lpstr>
      <vt:lpstr>KPIs in Card View</vt:lpstr>
      <vt:lpstr>Multi-Row Card</vt:lpstr>
      <vt:lpstr>Dashboard</vt:lpstr>
      <vt:lpstr>Results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AKSHAY KAPOOR</cp:lastModifiedBy>
  <cp:revision>186</cp:revision>
  <dcterms:created xsi:type="dcterms:W3CDTF">2023-11-27T09:23:32Z</dcterms:created>
  <dcterms:modified xsi:type="dcterms:W3CDTF">2023-11-27T10:46:38Z</dcterms:modified>
</cp:coreProperties>
</file>