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tughaqHlelxbAJQa6SrUi77v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2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31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3" name="Google Shape;123;p31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5" name="Google Shape;125;p3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p3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7" name="Google Shape;127;p3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3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9" name="Google Shape;129;p31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7" name="Google Shape;47;p32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" name="Google Shape;48;p32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3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3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3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3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3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3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2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Google Shape;104;p2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5" name="Google Shape;105;p2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06" name="Google Shape;106;p2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539552" y="1916832"/>
            <a:ext cx="7776864" cy="33843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Name-Akshay Vinayak</a:t>
            </a:r>
            <a:b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Course-B.Tech (CSE)</a:t>
            </a:r>
            <a:b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Year-2016-2020</a:t>
            </a:r>
            <a:b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Sem-4</a:t>
            </a:r>
            <a:r>
              <a:rPr baseline="30000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b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Enrolment No-91005216081</a:t>
            </a:r>
            <a:b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NTCC-Non Teaching Credit Course</a:t>
            </a:r>
            <a:br>
              <a:rPr lang="en-IN" sz="1400"/>
            </a:br>
            <a:endParaRPr sz="1400"/>
          </a:p>
        </p:txBody>
      </p:sp>
      <p:pic>
        <p:nvPicPr>
          <p:cNvPr descr="amity-university-eklavya-educators-1024x335.jpg"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88640"/>
            <a:ext cx="5891560" cy="15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6156176" y="332656"/>
            <a:ext cx="3312368" cy="1944216"/>
          </a:xfrm>
          <a:prstGeom prst="cloud">
            <a:avLst/>
          </a:prstGeom>
          <a:solidFill>
            <a:schemeClr val="accent1">
              <a:alpha val="51764"/>
            </a:schemeClr>
          </a:solidFill>
          <a:ln cap="flat" cmpd="thickThin" w="55000">
            <a:solidFill>
              <a:srgbClr val="20768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139952" y="0"/>
            <a:ext cx="4104456" cy="1728192"/>
          </a:xfrm>
          <a:prstGeom prst="cloud">
            <a:avLst/>
          </a:prstGeom>
          <a:solidFill>
            <a:schemeClr val="accent1">
              <a:alpha val="25882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brid-Cloud_Graphics_650x400.jpg" id="200" name="Google Shape;20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88640"/>
            <a:ext cx="6192688" cy="381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/>
          <p:nvPr/>
        </p:nvSpPr>
        <p:spPr>
          <a:xfrm>
            <a:off x="395536" y="4077072"/>
            <a:ext cx="84969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Hybrid cloud is a cloud computing environment that uses a mix of on-premises, private cloud and third-party, public cloud services with orchestration between the two platforms.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type="title"/>
          </p:nvPr>
        </p:nvSpPr>
        <p:spPr>
          <a:xfrm>
            <a:off x="323528" y="274638"/>
            <a:ext cx="85689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Arial"/>
              <a:buNone/>
            </a:pPr>
            <a:r>
              <a:rPr lang="en-IN" sz="35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APPLICATIONS OF CLOUD COMPUTING</a:t>
            </a:r>
            <a:endParaRPr sz="35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>
            <p:ph idx="4294967295" type="body"/>
          </p:nvPr>
        </p:nvSpPr>
        <p:spPr>
          <a:xfrm>
            <a:off x="0" y="1481138"/>
            <a:ext cx="8676456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IN" sz="2400"/>
              <a:t>Some of real world Applications of cloud computing is as follows: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pic>
        <p:nvPicPr>
          <p:cNvPr descr="storage_img01.jpg" id="208" name="Google Shape;2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068960"/>
            <a:ext cx="6257246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6660232" y="3140968"/>
            <a:ext cx="248376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Dropbox</a:t>
            </a:r>
            <a:r>
              <a:rPr b="1" lang="en-I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Gmail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467544" y="2492896"/>
            <a:ext cx="38164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endParaRPr b="1" sz="3200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179512" y="260648"/>
            <a:ext cx="5987008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cida Sans"/>
              <a:buNone/>
            </a:pPr>
            <a:r>
              <a:rPr lang="en-IN"/>
              <a:t> </a:t>
            </a:r>
            <a:br>
              <a:rPr lang="en-IN"/>
            </a:br>
            <a:r>
              <a:rPr lang="en-IN" sz="3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MARKETING CLOUD PLATFORMS</a:t>
            </a:r>
            <a:br>
              <a:rPr lang="en-IN"/>
            </a:br>
            <a:endParaRPr/>
          </a:p>
        </p:txBody>
      </p:sp>
      <p:pic>
        <p:nvPicPr>
          <p:cNvPr descr="20160712.jpeg"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52736"/>
            <a:ext cx="7620275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3563888" y="5445225"/>
            <a:ext cx="42370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Maropost marketing cloud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r>
              <a:rPr b="1"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Hubspot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r>
              <a:rPr b="1"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Adobe marketing cloud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395536" y="404664"/>
            <a:ext cx="6419056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IN" sz="3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CLOUD COMPUTING IN EDUCATION</a:t>
            </a:r>
            <a:br>
              <a:rPr lang="en-IN"/>
            </a:br>
            <a:endParaRPr/>
          </a:p>
        </p:txBody>
      </p:sp>
      <p:pic>
        <p:nvPicPr>
          <p:cNvPr descr="VMware-Education-Chart-Image-2-300x286.jpg"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836711"/>
            <a:ext cx="5256584" cy="50112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5940152" y="4293096"/>
            <a:ext cx="26541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rocket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 type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br>
              <a:rPr lang="en-IN" sz="2700">
                <a:solidFill>
                  <a:srgbClr val="FF0000"/>
                </a:solidFill>
              </a:rPr>
            </a:br>
            <a:r>
              <a:rPr b="0" lang="en-IN" sz="3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WEATHER AND POLLUTION REPORT IN AN INSTANT (REAL TIME APPLICATION)</a:t>
            </a:r>
            <a:br>
              <a:rPr lang="en-IN"/>
            </a:br>
            <a:endParaRPr/>
          </a:p>
        </p:txBody>
      </p:sp>
      <p:pic>
        <p:nvPicPr>
          <p:cNvPr descr="1__WSqG1NE4ofI_dM6eSOfuA.png" id="230" name="Google Shape;230;p14"/>
          <p:cNvPicPr preferRelativeResize="0"/>
          <p:nvPr/>
        </p:nvPicPr>
        <p:blipFill rotWithShape="1">
          <a:blip r:embed="rId3">
            <a:alphaModFix/>
          </a:blip>
          <a:srcRect b="-179" l="34588" r="7866" t="63304"/>
          <a:stretch/>
        </p:blipFill>
        <p:spPr>
          <a:xfrm>
            <a:off x="0" y="1628800"/>
            <a:ext cx="9144000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I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AN APPLICATION OF CLOUD COMPUTING (BASICS &amp; ADVANCED)</a:t>
            </a:r>
            <a:br>
              <a:rPr lang="en-IN"/>
            </a:br>
            <a:endParaRPr/>
          </a:p>
        </p:txBody>
      </p:sp>
      <p:pic>
        <p:nvPicPr>
          <p:cNvPr descr="1_aJgAO6HjKEF-oaTzwLJvPA.jpeg" id="236" name="Google Shape;236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1844824"/>
            <a:ext cx="6156176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/>
        </p:nvSpPr>
        <p:spPr>
          <a:xfrm>
            <a:off x="539552" y="1484784"/>
            <a:ext cx="2291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THINGS REQUIRED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title"/>
          </p:nvPr>
        </p:nvSpPr>
        <p:spPr>
          <a:xfrm>
            <a:off x="323528" y="260648"/>
            <a:ext cx="88204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Lucida Sans"/>
              <a:buNone/>
            </a:pPr>
            <a:r>
              <a:rPr lang="en-IN" sz="3600">
                <a:solidFill>
                  <a:srgbClr val="FF0000"/>
                </a:solidFill>
              </a:rPr>
              <a:t>Glowing of LED on server via Ethernet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755576" y="1268760"/>
            <a:ext cx="25038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CIRCUIT DIAGRAM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LED connection.JPG" id="244" name="Google Shape;2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1772816"/>
            <a:ext cx="6120680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60648"/>
            <a:ext cx="8352928" cy="610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Lucida Sans"/>
              <a:buNone/>
            </a:pPr>
            <a:r>
              <a:rPr lang="en-IN" sz="3600">
                <a:solidFill>
                  <a:srgbClr val="FF0000"/>
                </a:solidFill>
              </a:rPr>
              <a:t>Pollution check on server via Ethernet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descr="pollution.jpg" id="256" name="Google Shape;2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1268760"/>
            <a:ext cx="4703563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marR="18288" rtl="0" algn="r">
              <a:spcBef>
                <a:spcPts val="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0648"/>
            <a:ext cx="8640960" cy="648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5984"/>
              <a:buNone/>
            </a:pPr>
            <a:r>
              <a:rPr b="1" lang="en-IN" sz="8800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CLOUD COMPUTING </a:t>
            </a:r>
            <a:endParaRPr b="1" sz="8800">
              <a:solidFill>
                <a:srgbClr val="0070C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43" name="Google Shape;14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</a:pPr>
            <a:r>
              <a:rPr lang="en-I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</a:t>
            </a:r>
            <a:r>
              <a:rPr lang="en-I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THESIS ON: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3131840" y="548680"/>
            <a:ext cx="4104456" cy="1728192"/>
          </a:xfrm>
          <a:prstGeom prst="cloud">
            <a:avLst/>
          </a:prstGeom>
          <a:solidFill>
            <a:schemeClr val="accent1">
              <a:alpha val="25882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3059832" y="2996952"/>
            <a:ext cx="4104456" cy="1728192"/>
          </a:xfrm>
          <a:prstGeom prst="cloud">
            <a:avLst/>
          </a:prstGeom>
          <a:solidFill>
            <a:schemeClr val="accent1">
              <a:alpha val="25882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827584" y="1844824"/>
            <a:ext cx="4104456" cy="1728192"/>
          </a:xfrm>
          <a:prstGeom prst="cloud">
            <a:avLst/>
          </a:prstGeom>
          <a:solidFill>
            <a:schemeClr val="accent1">
              <a:alpha val="25882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0" y="5013176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1" i="1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Under the Supervisor </a:t>
            </a:r>
            <a:endParaRPr b="1" i="0" sz="1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1" i="1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 </a:t>
            </a:r>
            <a:r>
              <a:rPr b="1" i="1" lang="en-IN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Prof. Sudip Chatterjee</a:t>
            </a:r>
            <a:endParaRPr b="1" i="0" sz="1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Faculty, Dept. Of CSE, Amity University Kolkata</a:t>
            </a:r>
            <a:endParaRPr b="1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blr_llc354sFOF1qdgfpd.jpg" id="269" name="Google Shape;26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484784"/>
            <a:ext cx="7992888" cy="42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0"/>
          <p:cNvSpPr txBox="1"/>
          <p:nvPr>
            <p:ph type="title"/>
          </p:nvPr>
        </p:nvSpPr>
        <p:spPr>
          <a:xfrm>
            <a:off x="395536" y="260648"/>
            <a:ext cx="85896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br>
              <a:rPr lang="en-IN" u="sng"/>
            </a:br>
            <a:r>
              <a:rPr lang="en-IN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 AND GOVERNANCE OF CLOUD 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IN" sz="2400"/>
              <a:t>Basically the main project is all about the pollution sensing which senses the different kind of pollution that is gas, smoke and various other things. This was a small scale project done. On a larger scale project it can have many more sensors like particulate sensors and ozone gas, fire and NO</a:t>
            </a:r>
            <a:r>
              <a:rPr baseline="-25000" lang="en-IN" sz="2400"/>
              <a:t>2</a:t>
            </a:r>
            <a:r>
              <a:rPr lang="en-IN" sz="2400"/>
              <a:t> sensor.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IN" sz="2400"/>
              <a:t>This project on a larger scale can have 5 to 6 Arduino(s) connected to the same server via Wi-Fi and the data readings taken at every interval of time. If any large change is sensed then it will send you an e-mail or will notify you. The data collected on the large scale can be analyzed as well and to save the environment by knowing the rising change in the environment.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611560" y="1268760"/>
            <a:ext cx="5760640" cy="2952328"/>
          </a:xfrm>
          <a:prstGeom prst="cloud">
            <a:avLst/>
          </a:prstGeom>
          <a:solidFill>
            <a:schemeClr val="accent1">
              <a:alpha val="7843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3635896" y="4437112"/>
            <a:ext cx="4104456" cy="1728192"/>
          </a:xfrm>
          <a:prstGeom prst="cloud">
            <a:avLst/>
          </a:prstGeom>
          <a:solidFill>
            <a:schemeClr val="accent1">
              <a:alpha val="9803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1381064" y="2708920"/>
            <a:ext cx="657531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800" cap="none">
                <a:solidFill>
                  <a:srgbClr val="FF5A5C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8800" cap="none">
              <a:solidFill>
                <a:srgbClr val="FF5A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395536" y="12687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Cloud computing</a:t>
            </a:r>
            <a:r>
              <a:rPr i="1" lang="en-I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is more than a service sitting in some remote data centre. It is a set of approaches that can help organizations quickly, effectively add and subtract resources in almost real time.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CLOUD COMPUTING?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-Shot-2016-11-26-at-4.11.03-pm.png"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776" y="3140968"/>
            <a:ext cx="6192688" cy="352839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5" name="Google Shape;155;p3"/>
          <p:cNvSpPr/>
          <p:nvPr/>
        </p:nvSpPr>
        <p:spPr>
          <a:xfrm>
            <a:off x="683568" y="620688"/>
            <a:ext cx="4752528" cy="2160240"/>
          </a:xfrm>
          <a:prstGeom prst="cloud">
            <a:avLst/>
          </a:prstGeom>
          <a:solidFill>
            <a:schemeClr val="accent1">
              <a:alpha val="6666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4283968" y="1556792"/>
            <a:ext cx="4608512" cy="2232248"/>
          </a:xfrm>
          <a:prstGeom prst="cloud">
            <a:avLst/>
          </a:prstGeom>
          <a:solidFill>
            <a:schemeClr val="accent1">
              <a:alpha val="3921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467544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Cloud computing is older than it seems;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Leap to the HISTORY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oud-computing-for-beginners-8-638.jpg" id="163" name="Google Shape;163;p4"/>
          <p:cNvPicPr preferRelativeResize="0"/>
          <p:nvPr/>
        </p:nvPicPr>
        <p:blipFill rotWithShape="1">
          <a:blip r:embed="rId3">
            <a:alphaModFix/>
          </a:blip>
          <a:srcRect b="5304" l="0" r="0" t="6312"/>
          <a:stretch/>
        </p:blipFill>
        <p:spPr>
          <a:xfrm>
            <a:off x="611560" y="1988840"/>
            <a:ext cx="8208912" cy="486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323528" y="1481328"/>
            <a:ext cx="8568952" cy="482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IN" sz="2400"/>
              <a:t>Many players make up the world of cloud computing: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IN" sz="2400"/>
              <a:t>The </a:t>
            </a:r>
            <a:r>
              <a:rPr b="1" lang="en-IN" sz="2400"/>
              <a:t>vendors</a:t>
            </a:r>
            <a:r>
              <a:rPr lang="en-IN" sz="2400"/>
              <a:t> providing applications and enabling technology, infrastructure, hardware, and integration.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IN" sz="2400"/>
              <a:t>The </a:t>
            </a:r>
            <a:r>
              <a:rPr b="1" lang="en-IN" sz="2400"/>
              <a:t>partners</a:t>
            </a:r>
            <a:r>
              <a:rPr lang="en-IN" sz="2400"/>
              <a:t> of these vendors that are creating cloud services offerings and providing support services to customers.</a:t>
            </a:r>
            <a:endParaRPr/>
          </a:p>
          <a:p>
            <a:pPr indent="-152400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IN" sz="2400"/>
              <a:t> The </a:t>
            </a:r>
            <a:r>
              <a:rPr b="1" lang="en-IN" sz="2400"/>
              <a:t>business leaders</a:t>
            </a:r>
            <a:r>
              <a:rPr lang="en-IN" sz="2400"/>
              <a:t> themselves who are either using or evaluating various types of cloud computing offerings.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GRASPING FUNDAMENTALS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1763688" y="404664"/>
            <a:ext cx="6984776" cy="3456384"/>
          </a:xfrm>
          <a:prstGeom prst="cloud">
            <a:avLst/>
          </a:prstGeom>
          <a:solidFill>
            <a:schemeClr val="accent1">
              <a:alpha val="6666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475656" y="4221088"/>
            <a:ext cx="3888432" cy="1584176"/>
          </a:xfrm>
          <a:prstGeom prst="cloud">
            <a:avLst/>
          </a:prstGeom>
          <a:solidFill>
            <a:schemeClr val="accent1">
              <a:alpha val="9803"/>
            </a:schemeClr>
          </a:solidFill>
          <a:ln cap="flat" cmpd="thickThin" w="55000">
            <a:solidFill>
              <a:srgbClr val="20768B">
                <a:alpha val="1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blr_llc354sFOF1qdgfpd.jpg" id="176" name="Google Shape;17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620688"/>
            <a:ext cx="6844951" cy="588761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>
            <p:ph type="title"/>
          </p:nvPr>
        </p:nvSpPr>
        <p:spPr>
          <a:xfrm>
            <a:off x="3955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CLOUD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S OF CLOUD.JPG"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268760"/>
            <a:ext cx="8289401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SERVICES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iginal.jpg" id="188" name="Google Shape;18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76" y="548680"/>
            <a:ext cx="8667412" cy="604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vate-Cloud1.jpg" id="193" name="Google Shape;19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789" l="55916" r="0" t="0"/>
          <a:stretch/>
        </p:blipFill>
        <p:spPr>
          <a:xfrm>
            <a:off x="0" y="1844824"/>
            <a:ext cx="4292847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DELIVERY MODELS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ivate-Cloud1.jpg" id="195" name="Google Shape;195;p9"/>
          <p:cNvPicPr preferRelativeResize="0"/>
          <p:nvPr/>
        </p:nvPicPr>
        <p:blipFill rotWithShape="1">
          <a:blip r:embed="rId3">
            <a:alphaModFix/>
          </a:blip>
          <a:srcRect b="5356" l="0" r="53983" t="0"/>
          <a:stretch/>
        </p:blipFill>
        <p:spPr>
          <a:xfrm>
            <a:off x="4644008" y="1556792"/>
            <a:ext cx="4303589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2018-04-24T12:26:15Z</dcterms:created>
  <dc:creator>KARAN</dc:creator>
</cp:coreProperties>
</file>