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436" r:id="rId3"/>
    <p:sldId id="258" r:id="rId4"/>
    <p:sldId id="370" r:id="rId5"/>
    <p:sldId id="437" r:id="rId6"/>
    <p:sldId id="441" r:id="rId7"/>
    <p:sldId id="4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9A442-B0CA-4FA6-AA32-1218E7AE7D5F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AEB0C4C-6DA7-47D0-BF00-3779D83672E0}">
      <dgm:prSet phldrT="[Text]" phldr="1"/>
      <dgm:spPr/>
      <dgm:t>
        <a:bodyPr/>
        <a:lstStyle/>
        <a:p>
          <a:endParaRPr lang="en-US" dirty="0"/>
        </a:p>
      </dgm:t>
    </dgm:pt>
    <dgm:pt modelId="{F36BB0B9-ADAD-4CC6-AB19-BE764D58A13E}" type="parTrans" cxnId="{91237A85-F900-4153-AC81-3A395FB51B22}">
      <dgm:prSet/>
      <dgm:spPr/>
      <dgm:t>
        <a:bodyPr/>
        <a:lstStyle/>
        <a:p>
          <a:endParaRPr lang="en-US"/>
        </a:p>
      </dgm:t>
    </dgm:pt>
    <dgm:pt modelId="{C950F11E-DEE8-4712-822F-A58CDCEFE54B}" type="sibTrans" cxnId="{91237A85-F900-4153-AC81-3A395FB51B22}">
      <dgm:prSet/>
      <dgm:spPr/>
      <dgm:t>
        <a:bodyPr/>
        <a:lstStyle/>
        <a:p>
          <a:endParaRPr lang="en-US"/>
        </a:p>
      </dgm:t>
    </dgm:pt>
    <dgm:pt modelId="{D5ADCA39-6F91-4593-A44F-282370A5902A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1400" b="1" dirty="0">
              <a:solidFill>
                <a:schemeClr val="accent6"/>
              </a:solidFill>
            </a:rPr>
            <a:t>Use Case 1 (Consumer Goods Industry):</a:t>
          </a:r>
          <a:r>
            <a:rPr lang="en-US" sz="1300" b="1" dirty="0">
              <a:solidFill>
                <a:schemeClr val="accent6"/>
              </a:solidFill>
            </a:rPr>
            <a:t> </a:t>
          </a:r>
        </a:p>
        <a:p>
          <a:pPr>
            <a:buFont typeface="Wingdings" panose="05000000000000000000" pitchFamily="2" charset="2"/>
            <a:buChar char="q"/>
          </a:pPr>
          <a:r>
            <a:rPr lang="en-US" sz="1200" dirty="0"/>
            <a:t>Drive Content and Product Discovery with Similar Items Recommendations.</a:t>
          </a:r>
        </a:p>
        <a:p>
          <a:pPr>
            <a:buFont typeface="Wingdings" panose="05000000000000000000" pitchFamily="2" charset="2"/>
            <a:buChar char="q"/>
          </a:pPr>
          <a:r>
            <a:rPr lang="en-US" sz="1200" b="1" dirty="0"/>
            <a:t>Functionality Leveraged</a:t>
          </a:r>
          <a:r>
            <a:rPr lang="en-US" sz="1200" dirty="0"/>
            <a:t> – Catalog + Einstein Recipes + Web Campaign</a:t>
          </a:r>
        </a:p>
      </dgm:t>
    </dgm:pt>
    <dgm:pt modelId="{0F55BBE8-C583-401A-85AA-E3A895542DEA}" type="parTrans" cxnId="{95A9E5B9-C497-49F1-A059-9488B324E325}">
      <dgm:prSet/>
      <dgm:spPr/>
      <dgm:t>
        <a:bodyPr/>
        <a:lstStyle/>
        <a:p>
          <a:endParaRPr lang="en-US"/>
        </a:p>
      </dgm:t>
    </dgm:pt>
    <dgm:pt modelId="{E9D047FB-9377-4AE3-8D3D-379CBD0C670A}" type="sibTrans" cxnId="{95A9E5B9-C497-49F1-A059-9488B324E325}">
      <dgm:prSet/>
      <dgm:spPr/>
      <dgm:t>
        <a:bodyPr/>
        <a:lstStyle/>
        <a:p>
          <a:endParaRPr lang="en-US"/>
        </a:p>
      </dgm:t>
    </dgm:pt>
    <dgm:pt modelId="{40AB054B-DF93-4D39-A26C-648E1EC7F49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400" b="1" dirty="0">
              <a:solidFill>
                <a:schemeClr val="accent6"/>
              </a:solidFill>
            </a:rPr>
            <a:t>Use Case 2 (Travel &amp; Hospitality Industry):</a:t>
          </a:r>
          <a:r>
            <a:rPr lang="en-US" sz="1200" b="1" dirty="0">
              <a:solidFill>
                <a:schemeClr val="accent6"/>
              </a:solidFill>
            </a:rPr>
            <a:t> </a:t>
          </a:r>
        </a:p>
        <a:p>
          <a:pPr>
            <a:buFont typeface="Wingdings" panose="05000000000000000000" pitchFamily="2" charset="2"/>
            <a:buChar char="§"/>
          </a:pPr>
          <a:r>
            <a:rPr lang="en-US" sz="1200" dirty="0"/>
            <a:t>Abandoned Enquiry Form related a holiday</a:t>
          </a:r>
        </a:p>
        <a:p>
          <a:pPr>
            <a:buFont typeface="Wingdings" panose="05000000000000000000" pitchFamily="2" charset="2"/>
            <a:buChar char="§"/>
          </a:pPr>
          <a:r>
            <a:rPr lang="en-US" sz="1200" b="1" dirty="0"/>
            <a:t>Functionality Leveraged</a:t>
          </a:r>
          <a:r>
            <a:rPr lang="en-US" sz="1200" dirty="0"/>
            <a:t>- User Actions + User Segments based on interaction + Web Campaign </a:t>
          </a:r>
        </a:p>
      </dgm:t>
    </dgm:pt>
    <dgm:pt modelId="{D94777E0-4F0B-4563-853B-AF7CC11D360A}" type="parTrans" cxnId="{F5F88376-DC7B-4A43-9A8D-A728FB7F631A}">
      <dgm:prSet/>
      <dgm:spPr/>
      <dgm:t>
        <a:bodyPr/>
        <a:lstStyle/>
        <a:p>
          <a:endParaRPr lang="en-US"/>
        </a:p>
      </dgm:t>
    </dgm:pt>
    <dgm:pt modelId="{937F194B-C300-48FC-960B-8F85B6DA8DF0}" type="sibTrans" cxnId="{F5F88376-DC7B-4A43-9A8D-A728FB7F631A}">
      <dgm:prSet/>
      <dgm:spPr/>
      <dgm:t>
        <a:bodyPr/>
        <a:lstStyle/>
        <a:p>
          <a:endParaRPr lang="en-US"/>
        </a:p>
      </dgm:t>
    </dgm:pt>
    <dgm:pt modelId="{7BB81B67-173D-4937-8645-D166E90A17A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b="1" dirty="0">
              <a:solidFill>
                <a:schemeClr val="accent6"/>
              </a:solidFill>
            </a:rPr>
            <a:t>Use Case 3 (Consumer Goods Industry):</a:t>
          </a:r>
          <a:r>
            <a:rPr lang="en-US" sz="1600" b="1" dirty="0">
              <a:solidFill>
                <a:schemeClr val="accent6"/>
              </a:solidFill>
            </a:rPr>
            <a:t> </a:t>
          </a:r>
        </a:p>
        <a:p>
          <a:pPr>
            <a:buFont typeface="Wingdings" panose="05000000000000000000" pitchFamily="2" charset="2"/>
            <a:buChar char="q"/>
          </a:pPr>
          <a:r>
            <a:rPr lang="en-US" sz="1200" dirty="0"/>
            <a:t>Re-Engage Shoppers by Reminding of an Offer on Exit.</a:t>
          </a:r>
        </a:p>
        <a:p>
          <a:pPr>
            <a:buFont typeface="Wingdings" panose="05000000000000000000" pitchFamily="2" charset="2"/>
            <a:buChar char="q"/>
          </a:pPr>
          <a:r>
            <a:rPr lang="en-US" sz="1200" b="1" dirty="0"/>
            <a:t>Functionality Leveraged</a:t>
          </a:r>
          <a:r>
            <a:rPr lang="en-US" sz="1200" dirty="0"/>
            <a:t>-  User Action + Inactivity Behavioral Segment + Pop up Campaign.</a:t>
          </a:r>
        </a:p>
        <a:p>
          <a:pPr>
            <a:buFont typeface="Wingdings" panose="05000000000000000000" pitchFamily="2" charset="2"/>
            <a:buChar char="q"/>
          </a:pPr>
          <a:endParaRPr lang="en-US" sz="1600" dirty="0"/>
        </a:p>
      </dgm:t>
    </dgm:pt>
    <dgm:pt modelId="{9C8A7FDD-CC65-410F-A93F-889580B19D75}" type="parTrans" cxnId="{77778BF4-D588-476A-9C85-CA42C32F23B2}">
      <dgm:prSet/>
      <dgm:spPr/>
      <dgm:t>
        <a:bodyPr/>
        <a:lstStyle/>
        <a:p>
          <a:endParaRPr lang="en-US"/>
        </a:p>
      </dgm:t>
    </dgm:pt>
    <dgm:pt modelId="{E4D40F17-93EC-40C8-8C76-DA630AC78E77}" type="sibTrans" cxnId="{77778BF4-D588-476A-9C85-CA42C32F23B2}">
      <dgm:prSet/>
      <dgm:spPr/>
      <dgm:t>
        <a:bodyPr/>
        <a:lstStyle/>
        <a:p>
          <a:endParaRPr lang="en-US"/>
        </a:p>
      </dgm:t>
    </dgm:pt>
    <dgm:pt modelId="{33EEE80F-3220-4C56-AA32-AE620E7EA60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endParaRPr lang="en-US" sz="1200" b="1" dirty="0">
            <a:solidFill>
              <a:schemeClr val="accent6"/>
            </a:solidFill>
          </a:endParaRPr>
        </a:p>
        <a:p>
          <a:pPr>
            <a:buFont typeface="Wingdings" panose="05000000000000000000" pitchFamily="2" charset="2"/>
            <a:buChar char="q"/>
          </a:pPr>
          <a:endParaRPr lang="en-US" sz="1200" b="1" dirty="0">
            <a:solidFill>
              <a:schemeClr val="accent6"/>
            </a:solidFill>
          </a:endParaRPr>
        </a:p>
        <a:p>
          <a:pPr>
            <a:buFont typeface="Wingdings" panose="05000000000000000000" pitchFamily="2" charset="2"/>
            <a:buChar char="q"/>
          </a:pPr>
          <a:r>
            <a:rPr lang="en-US" sz="1400" b="1" dirty="0">
              <a:solidFill>
                <a:schemeClr val="accent6"/>
              </a:solidFill>
            </a:rPr>
            <a:t>Use Case 4 (Financial Services):</a:t>
          </a:r>
          <a:r>
            <a:rPr lang="en-US" sz="1200" b="1" dirty="0">
              <a:solidFill>
                <a:schemeClr val="accent6"/>
              </a:solidFill>
            </a:rPr>
            <a:t> </a:t>
          </a:r>
          <a:endParaRPr lang="en-US" sz="1200" dirty="0"/>
        </a:p>
      </dgm:t>
    </dgm:pt>
    <dgm:pt modelId="{6798514B-F753-4261-8A71-1B8AC97B95A2}" type="parTrans" cxnId="{BBCBB908-F95B-480C-AB19-099886D2675B}">
      <dgm:prSet/>
      <dgm:spPr/>
      <dgm:t>
        <a:bodyPr/>
        <a:lstStyle/>
        <a:p>
          <a:endParaRPr lang="en-US"/>
        </a:p>
      </dgm:t>
    </dgm:pt>
    <dgm:pt modelId="{A48C6E96-5D0B-47FB-9557-0B16F586D93C}" type="sibTrans" cxnId="{BBCBB908-F95B-480C-AB19-099886D2675B}">
      <dgm:prSet/>
      <dgm:spPr/>
      <dgm:t>
        <a:bodyPr/>
        <a:lstStyle/>
        <a:p>
          <a:endParaRPr lang="en-US"/>
        </a:p>
      </dgm:t>
    </dgm:pt>
    <dgm:pt modelId="{0A40EBAC-467F-4433-B052-6B56E8AF9346}">
      <dgm:prSet custT="1"/>
      <dgm:spPr/>
      <dgm:t>
        <a:bodyPr/>
        <a:lstStyle/>
        <a:p>
          <a:pPr>
            <a:buNone/>
          </a:pPr>
          <a:r>
            <a:rPr lang="en-US" sz="1200" dirty="0"/>
            <a:t>Carryover Message for Customer Showing Intent in a policy</a:t>
          </a:r>
          <a:endParaRPr lang="en-US" sz="900" dirty="0"/>
        </a:p>
      </dgm:t>
    </dgm:pt>
    <dgm:pt modelId="{7A73979B-2C79-4BD0-B16C-FB49C2C8300A}" type="parTrans" cxnId="{B6D404FB-A454-4B96-AF77-A9BA7570B0C4}">
      <dgm:prSet/>
      <dgm:spPr/>
      <dgm:t>
        <a:bodyPr/>
        <a:lstStyle/>
        <a:p>
          <a:endParaRPr lang="en-US"/>
        </a:p>
      </dgm:t>
    </dgm:pt>
    <dgm:pt modelId="{3FE40D66-E4E2-47AB-936E-525CFA1D3671}" type="sibTrans" cxnId="{B6D404FB-A454-4B96-AF77-A9BA7570B0C4}">
      <dgm:prSet/>
      <dgm:spPr/>
      <dgm:t>
        <a:bodyPr/>
        <a:lstStyle/>
        <a:p>
          <a:endParaRPr lang="en-US"/>
        </a:p>
      </dgm:t>
    </dgm:pt>
    <dgm:pt modelId="{BC985712-E8F7-4CD3-810A-F08D19BA2B4B}">
      <dgm:prSet/>
      <dgm:spPr/>
      <dgm:t>
        <a:bodyPr/>
        <a:lstStyle/>
        <a:p>
          <a:endParaRPr lang="en-US"/>
        </a:p>
      </dgm:t>
    </dgm:pt>
    <dgm:pt modelId="{8FA0F116-BFE6-4983-9254-CF582AB60097}" type="parTrans" cxnId="{FA1ED16D-BE51-47B9-8CAC-A42A6E341752}">
      <dgm:prSet/>
      <dgm:spPr/>
      <dgm:t>
        <a:bodyPr/>
        <a:lstStyle/>
        <a:p>
          <a:endParaRPr lang="en-US"/>
        </a:p>
      </dgm:t>
    </dgm:pt>
    <dgm:pt modelId="{6EBB94AC-D019-40FF-85AC-9D26B9049988}" type="sibTrans" cxnId="{FA1ED16D-BE51-47B9-8CAC-A42A6E341752}">
      <dgm:prSet/>
      <dgm:spPr/>
      <dgm:t>
        <a:bodyPr/>
        <a:lstStyle/>
        <a:p>
          <a:endParaRPr lang="en-US"/>
        </a:p>
      </dgm:t>
    </dgm:pt>
    <dgm:pt modelId="{052B34DB-F335-47EB-BA4C-A1EF2A5649FE}">
      <dgm:prSet custT="1"/>
      <dgm:spPr/>
      <dgm:t>
        <a:bodyPr/>
        <a:lstStyle/>
        <a:p>
          <a:pPr>
            <a:buNone/>
          </a:pPr>
          <a:r>
            <a:rPr lang="en-US" sz="900" dirty="0"/>
            <a:t> </a:t>
          </a:r>
          <a:r>
            <a:rPr lang="en-US" sz="1200" b="1" dirty="0"/>
            <a:t>Functionality Leveraged- </a:t>
          </a:r>
          <a:r>
            <a:rPr lang="en-US" sz="1200" b="0" dirty="0"/>
            <a:t>User Actions + Action Based Segment + Web Campaign</a:t>
          </a:r>
          <a:endParaRPr lang="en-US" sz="1200" dirty="0"/>
        </a:p>
      </dgm:t>
    </dgm:pt>
    <dgm:pt modelId="{6241E7AE-1A6B-40DC-9933-D07BC0C94133}" type="parTrans" cxnId="{3DA19DC1-FE96-4335-BE2B-72B79B77DD4B}">
      <dgm:prSet/>
      <dgm:spPr/>
      <dgm:t>
        <a:bodyPr/>
        <a:lstStyle/>
        <a:p>
          <a:endParaRPr lang="en-US"/>
        </a:p>
      </dgm:t>
    </dgm:pt>
    <dgm:pt modelId="{B5CB2012-AC15-4FBB-8FFC-E533D5479D08}" type="sibTrans" cxnId="{3DA19DC1-FE96-4335-BE2B-72B79B77DD4B}">
      <dgm:prSet/>
      <dgm:spPr/>
      <dgm:t>
        <a:bodyPr/>
        <a:lstStyle/>
        <a:p>
          <a:endParaRPr lang="en-US"/>
        </a:p>
      </dgm:t>
    </dgm:pt>
    <dgm:pt modelId="{F9E19C9C-39FD-4A6C-AB5B-A04D0EAD9ECB}" type="pres">
      <dgm:prSet presAssocID="{5B99A442-B0CA-4FA6-AA32-1218E7AE7D5F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177ECF07-B0FF-436F-BE45-AB331753A3D3}" type="pres">
      <dgm:prSet presAssocID="{BAEB0C4C-6DA7-47D0-BF00-3779D83672E0}" presName="Parent" presStyleLbl="node1" presStyleIdx="0" presStyleCnt="2">
        <dgm:presLayoutVars>
          <dgm:chMax val="4"/>
          <dgm:chPref val="3"/>
        </dgm:presLayoutVars>
      </dgm:prSet>
      <dgm:spPr/>
    </dgm:pt>
    <dgm:pt modelId="{50B46943-1A68-48BF-8642-C61C35B50EDB}" type="pres">
      <dgm:prSet presAssocID="{D5ADCA39-6F91-4593-A44F-282370A5902A}" presName="Accent" presStyleLbl="node1" presStyleIdx="1" presStyleCnt="2"/>
      <dgm:spPr/>
    </dgm:pt>
    <dgm:pt modelId="{C0523D6F-2128-412C-9272-2F27F828144D}" type="pres">
      <dgm:prSet presAssocID="{D5ADCA39-6F91-4593-A44F-282370A5902A}" presName="Image1" presStyleLbl="fgImgPlace1" presStyleIdx="0" presStyleCnt="4"/>
      <dgm:spPr/>
    </dgm:pt>
    <dgm:pt modelId="{6FEF646F-B869-4A01-85F4-7B3F2A20C3AA}" type="pres">
      <dgm:prSet presAssocID="{D5ADCA39-6F91-4593-A44F-282370A5902A}" presName="Child1" presStyleLbl="revTx" presStyleIdx="0" presStyleCnt="4" custScaleX="264611" custScaleY="81496" custLinFactNeighborX="83268" custLinFactNeighborY="-11917">
        <dgm:presLayoutVars>
          <dgm:chMax val="0"/>
          <dgm:chPref val="0"/>
          <dgm:bulletEnabled val="1"/>
        </dgm:presLayoutVars>
      </dgm:prSet>
      <dgm:spPr/>
    </dgm:pt>
    <dgm:pt modelId="{246F4892-57D9-4B11-8876-3EBCAE809839}" type="pres">
      <dgm:prSet presAssocID="{40AB054B-DF93-4D39-A26C-648E1EC7F492}" presName="Image2" presStyleCnt="0"/>
      <dgm:spPr/>
    </dgm:pt>
    <dgm:pt modelId="{BE687064-B9A0-46C7-ABBE-C6EF2BCE19F9}" type="pres">
      <dgm:prSet presAssocID="{40AB054B-DF93-4D39-A26C-648E1EC7F492}" presName="Image" presStyleLbl="fgImgPlace1" presStyleIdx="1" presStyleCnt="4"/>
      <dgm:spPr/>
    </dgm:pt>
    <dgm:pt modelId="{EA09370F-9BA0-4AD7-A4C6-C1CFADF46607}" type="pres">
      <dgm:prSet presAssocID="{40AB054B-DF93-4D39-A26C-648E1EC7F492}" presName="Child2" presStyleLbl="revTx" presStyleIdx="1" presStyleCnt="4" custScaleX="224473" custScaleY="78398" custLinFactNeighborX="61114" custLinFactNeighborY="722">
        <dgm:presLayoutVars>
          <dgm:chMax val="0"/>
          <dgm:chPref val="0"/>
          <dgm:bulletEnabled val="1"/>
        </dgm:presLayoutVars>
      </dgm:prSet>
      <dgm:spPr/>
    </dgm:pt>
    <dgm:pt modelId="{1E8EF199-05B1-4372-95AE-D37136026BF1}" type="pres">
      <dgm:prSet presAssocID="{7BB81B67-173D-4937-8645-D166E90A17AA}" presName="Image3" presStyleCnt="0"/>
      <dgm:spPr/>
    </dgm:pt>
    <dgm:pt modelId="{95FF8BE0-6251-4860-981B-AC60B8DDD7C5}" type="pres">
      <dgm:prSet presAssocID="{7BB81B67-173D-4937-8645-D166E90A17AA}" presName="Image" presStyleLbl="fgImgPlace1" presStyleIdx="2" presStyleCnt="4"/>
      <dgm:spPr/>
    </dgm:pt>
    <dgm:pt modelId="{8FB3C651-21C9-4FA9-915D-E7E7EC1B484B}" type="pres">
      <dgm:prSet presAssocID="{7BB81B67-173D-4937-8645-D166E90A17AA}" presName="Child3" presStyleLbl="revTx" presStyleIdx="2" presStyleCnt="4" custScaleX="259080" custLinFactNeighborX="80672" custLinFactNeighborY="1346">
        <dgm:presLayoutVars>
          <dgm:chMax val="0"/>
          <dgm:chPref val="0"/>
          <dgm:bulletEnabled val="1"/>
        </dgm:presLayoutVars>
      </dgm:prSet>
      <dgm:spPr/>
    </dgm:pt>
    <dgm:pt modelId="{17FAD9A7-005C-48DA-A403-55BA7C52E797}" type="pres">
      <dgm:prSet presAssocID="{33EEE80F-3220-4C56-AA32-AE620E7EA60E}" presName="Image4" presStyleCnt="0"/>
      <dgm:spPr/>
    </dgm:pt>
    <dgm:pt modelId="{F8ECF9CF-8A36-44E1-BF14-BE91108841B5}" type="pres">
      <dgm:prSet presAssocID="{33EEE80F-3220-4C56-AA32-AE620E7EA60E}" presName="Image" presStyleLbl="fgImgPlace1" presStyleIdx="3" presStyleCnt="4"/>
      <dgm:spPr/>
    </dgm:pt>
    <dgm:pt modelId="{D8EBBA22-B699-4E77-AF01-B401A1CB8CDF}" type="pres">
      <dgm:prSet presAssocID="{33EEE80F-3220-4C56-AA32-AE620E7EA60E}" presName="Child4" presStyleLbl="revTx" presStyleIdx="3" presStyleCnt="4" custScaleX="268724" custScaleY="127225" custLinFactNeighborX="86610" custLinFactNeighborY="6617">
        <dgm:presLayoutVars>
          <dgm:chMax val="0"/>
          <dgm:chPref val="0"/>
          <dgm:bulletEnabled val="1"/>
        </dgm:presLayoutVars>
      </dgm:prSet>
      <dgm:spPr/>
    </dgm:pt>
  </dgm:ptLst>
  <dgm:cxnLst>
    <dgm:cxn modelId="{BBCBB908-F95B-480C-AB19-099886D2675B}" srcId="{BAEB0C4C-6DA7-47D0-BF00-3779D83672E0}" destId="{33EEE80F-3220-4C56-AA32-AE620E7EA60E}" srcOrd="3" destOrd="0" parTransId="{6798514B-F753-4261-8A71-1B8AC97B95A2}" sibTransId="{A48C6E96-5D0B-47FB-9557-0B16F586D93C}"/>
    <dgm:cxn modelId="{1225080F-6FAA-404C-A0B8-759BA6F80F29}" type="presOf" srcId="{052B34DB-F335-47EB-BA4C-A1EF2A5649FE}" destId="{D8EBBA22-B699-4E77-AF01-B401A1CB8CDF}" srcOrd="0" destOrd="2" presId="urn:microsoft.com/office/officeart/2011/layout/RadialPictureList"/>
    <dgm:cxn modelId="{3415A917-D3D3-4AAD-BFB3-03B34BCFB30A}" type="presOf" srcId="{BAEB0C4C-6DA7-47D0-BF00-3779D83672E0}" destId="{177ECF07-B0FF-436F-BE45-AB331753A3D3}" srcOrd="0" destOrd="0" presId="urn:microsoft.com/office/officeart/2011/layout/RadialPictureList"/>
    <dgm:cxn modelId="{FA1ED16D-BE51-47B9-8CAC-A42A6E341752}" srcId="{BAEB0C4C-6DA7-47D0-BF00-3779D83672E0}" destId="{BC985712-E8F7-4CD3-810A-F08D19BA2B4B}" srcOrd="4" destOrd="0" parTransId="{8FA0F116-BFE6-4983-9254-CF582AB60097}" sibTransId="{6EBB94AC-D019-40FF-85AC-9D26B9049988}"/>
    <dgm:cxn modelId="{F5F88376-DC7B-4A43-9A8D-A728FB7F631A}" srcId="{BAEB0C4C-6DA7-47D0-BF00-3779D83672E0}" destId="{40AB054B-DF93-4D39-A26C-648E1EC7F492}" srcOrd="1" destOrd="0" parTransId="{D94777E0-4F0B-4563-853B-AF7CC11D360A}" sibTransId="{937F194B-C300-48FC-960B-8F85B6DA8DF0}"/>
    <dgm:cxn modelId="{91237A85-F900-4153-AC81-3A395FB51B22}" srcId="{5B99A442-B0CA-4FA6-AA32-1218E7AE7D5F}" destId="{BAEB0C4C-6DA7-47D0-BF00-3779D83672E0}" srcOrd="0" destOrd="0" parTransId="{F36BB0B9-ADAD-4CC6-AB19-BE764D58A13E}" sibTransId="{C950F11E-DEE8-4712-822F-A58CDCEFE54B}"/>
    <dgm:cxn modelId="{DB7E1B97-6EBD-4E2B-9228-FAFDD0027121}" type="presOf" srcId="{D5ADCA39-6F91-4593-A44F-282370A5902A}" destId="{6FEF646F-B869-4A01-85F4-7B3F2A20C3AA}" srcOrd="0" destOrd="0" presId="urn:microsoft.com/office/officeart/2011/layout/RadialPictureList"/>
    <dgm:cxn modelId="{D72D61A0-D64E-4759-A09F-5F420C6ECC31}" type="presOf" srcId="{33EEE80F-3220-4C56-AA32-AE620E7EA60E}" destId="{D8EBBA22-B699-4E77-AF01-B401A1CB8CDF}" srcOrd="0" destOrd="0" presId="urn:microsoft.com/office/officeart/2011/layout/RadialPictureList"/>
    <dgm:cxn modelId="{95A9E5B9-C497-49F1-A059-9488B324E325}" srcId="{BAEB0C4C-6DA7-47D0-BF00-3779D83672E0}" destId="{D5ADCA39-6F91-4593-A44F-282370A5902A}" srcOrd="0" destOrd="0" parTransId="{0F55BBE8-C583-401A-85AA-E3A895542DEA}" sibTransId="{E9D047FB-9377-4AE3-8D3D-379CBD0C670A}"/>
    <dgm:cxn modelId="{D4DDE2BB-DEAA-4606-9C4B-AB1D18E7586A}" type="presOf" srcId="{5B99A442-B0CA-4FA6-AA32-1218E7AE7D5F}" destId="{F9E19C9C-39FD-4A6C-AB5B-A04D0EAD9ECB}" srcOrd="0" destOrd="0" presId="urn:microsoft.com/office/officeart/2011/layout/RadialPictureList"/>
    <dgm:cxn modelId="{B61FBAC0-2500-4BE7-9451-DE656485229D}" type="presOf" srcId="{40AB054B-DF93-4D39-A26C-648E1EC7F492}" destId="{EA09370F-9BA0-4AD7-A4C6-C1CFADF46607}" srcOrd="0" destOrd="0" presId="urn:microsoft.com/office/officeart/2011/layout/RadialPictureList"/>
    <dgm:cxn modelId="{3DA19DC1-FE96-4335-BE2B-72B79B77DD4B}" srcId="{33EEE80F-3220-4C56-AA32-AE620E7EA60E}" destId="{052B34DB-F335-47EB-BA4C-A1EF2A5649FE}" srcOrd="1" destOrd="0" parTransId="{6241E7AE-1A6B-40DC-9933-D07BC0C94133}" sibTransId="{B5CB2012-AC15-4FBB-8FFC-E533D5479D08}"/>
    <dgm:cxn modelId="{D6BF68E4-B945-47D0-877F-56771A1BFE72}" type="presOf" srcId="{0A40EBAC-467F-4433-B052-6B56E8AF9346}" destId="{D8EBBA22-B699-4E77-AF01-B401A1CB8CDF}" srcOrd="0" destOrd="1" presId="urn:microsoft.com/office/officeart/2011/layout/RadialPictureList"/>
    <dgm:cxn modelId="{B8EA31F0-A7A3-4487-BD8D-9479E010383D}" type="presOf" srcId="{7BB81B67-173D-4937-8645-D166E90A17AA}" destId="{8FB3C651-21C9-4FA9-915D-E7E7EC1B484B}" srcOrd="0" destOrd="0" presId="urn:microsoft.com/office/officeart/2011/layout/RadialPictureList"/>
    <dgm:cxn modelId="{77778BF4-D588-476A-9C85-CA42C32F23B2}" srcId="{BAEB0C4C-6DA7-47D0-BF00-3779D83672E0}" destId="{7BB81B67-173D-4937-8645-D166E90A17AA}" srcOrd="2" destOrd="0" parTransId="{9C8A7FDD-CC65-410F-A93F-889580B19D75}" sibTransId="{E4D40F17-93EC-40C8-8C76-DA630AC78E77}"/>
    <dgm:cxn modelId="{B6D404FB-A454-4B96-AF77-A9BA7570B0C4}" srcId="{33EEE80F-3220-4C56-AA32-AE620E7EA60E}" destId="{0A40EBAC-467F-4433-B052-6B56E8AF9346}" srcOrd="0" destOrd="0" parTransId="{7A73979B-2C79-4BD0-B16C-FB49C2C8300A}" sibTransId="{3FE40D66-E4E2-47AB-936E-525CFA1D3671}"/>
    <dgm:cxn modelId="{7E26558F-35BC-43B7-B549-90DE78DF2420}" type="presParOf" srcId="{F9E19C9C-39FD-4A6C-AB5B-A04D0EAD9ECB}" destId="{177ECF07-B0FF-436F-BE45-AB331753A3D3}" srcOrd="0" destOrd="0" presId="urn:microsoft.com/office/officeart/2011/layout/RadialPictureList"/>
    <dgm:cxn modelId="{FAAFF2FF-D578-4332-AA69-FE85755A2F85}" type="presParOf" srcId="{F9E19C9C-39FD-4A6C-AB5B-A04D0EAD9ECB}" destId="{50B46943-1A68-48BF-8642-C61C35B50EDB}" srcOrd="1" destOrd="0" presId="urn:microsoft.com/office/officeart/2011/layout/RadialPictureList"/>
    <dgm:cxn modelId="{94260D45-90F6-4755-884C-058D38F6DF7D}" type="presParOf" srcId="{F9E19C9C-39FD-4A6C-AB5B-A04D0EAD9ECB}" destId="{C0523D6F-2128-412C-9272-2F27F828144D}" srcOrd="2" destOrd="0" presId="urn:microsoft.com/office/officeart/2011/layout/RadialPictureList"/>
    <dgm:cxn modelId="{92EF36A8-2FAE-44E5-A07F-C63C46B5F32F}" type="presParOf" srcId="{F9E19C9C-39FD-4A6C-AB5B-A04D0EAD9ECB}" destId="{6FEF646F-B869-4A01-85F4-7B3F2A20C3AA}" srcOrd="3" destOrd="0" presId="urn:microsoft.com/office/officeart/2011/layout/RadialPictureList"/>
    <dgm:cxn modelId="{3D228359-2191-4D67-B7C7-5566E9C81221}" type="presParOf" srcId="{F9E19C9C-39FD-4A6C-AB5B-A04D0EAD9ECB}" destId="{246F4892-57D9-4B11-8876-3EBCAE809839}" srcOrd="4" destOrd="0" presId="urn:microsoft.com/office/officeart/2011/layout/RadialPictureList"/>
    <dgm:cxn modelId="{FB4E2D4D-D0CF-4CFC-B925-E5D7EB6C6204}" type="presParOf" srcId="{246F4892-57D9-4B11-8876-3EBCAE809839}" destId="{BE687064-B9A0-46C7-ABBE-C6EF2BCE19F9}" srcOrd="0" destOrd="0" presId="urn:microsoft.com/office/officeart/2011/layout/RadialPictureList"/>
    <dgm:cxn modelId="{835A4404-56AE-4FDC-B58F-DC3F35DFA71A}" type="presParOf" srcId="{F9E19C9C-39FD-4A6C-AB5B-A04D0EAD9ECB}" destId="{EA09370F-9BA0-4AD7-A4C6-C1CFADF46607}" srcOrd="5" destOrd="0" presId="urn:microsoft.com/office/officeart/2011/layout/RadialPictureList"/>
    <dgm:cxn modelId="{EFCB0757-9CBA-4E31-A023-55C11CA3B6F6}" type="presParOf" srcId="{F9E19C9C-39FD-4A6C-AB5B-A04D0EAD9ECB}" destId="{1E8EF199-05B1-4372-95AE-D37136026BF1}" srcOrd="6" destOrd="0" presId="urn:microsoft.com/office/officeart/2011/layout/RadialPictureList"/>
    <dgm:cxn modelId="{0BDEA6E0-003D-4AB8-BFDB-32CE2E365A44}" type="presParOf" srcId="{1E8EF199-05B1-4372-95AE-D37136026BF1}" destId="{95FF8BE0-6251-4860-981B-AC60B8DDD7C5}" srcOrd="0" destOrd="0" presId="urn:microsoft.com/office/officeart/2011/layout/RadialPictureList"/>
    <dgm:cxn modelId="{0884A581-8174-48F0-8AD1-3D069E257F6D}" type="presParOf" srcId="{F9E19C9C-39FD-4A6C-AB5B-A04D0EAD9ECB}" destId="{8FB3C651-21C9-4FA9-915D-E7E7EC1B484B}" srcOrd="7" destOrd="0" presId="urn:microsoft.com/office/officeart/2011/layout/RadialPictureList"/>
    <dgm:cxn modelId="{12323AD6-AC36-498F-96DB-89ACD6CACCAD}" type="presParOf" srcId="{F9E19C9C-39FD-4A6C-AB5B-A04D0EAD9ECB}" destId="{17FAD9A7-005C-48DA-A403-55BA7C52E797}" srcOrd="8" destOrd="0" presId="urn:microsoft.com/office/officeart/2011/layout/RadialPictureList"/>
    <dgm:cxn modelId="{C6C7A2A7-6EE2-4110-A05B-2DE473048339}" type="presParOf" srcId="{17FAD9A7-005C-48DA-A403-55BA7C52E797}" destId="{F8ECF9CF-8A36-44E1-BF14-BE91108841B5}" srcOrd="0" destOrd="0" presId="urn:microsoft.com/office/officeart/2011/layout/RadialPictureList"/>
    <dgm:cxn modelId="{7B1431F3-AD2B-4649-8F89-754BE14C0953}" type="presParOf" srcId="{F9E19C9C-39FD-4A6C-AB5B-A04D0EAD9ECB}" destId="{D8EBBA22-B699-4E77-AF01-B401A1CB8CDF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CF07-B0FF-436F-BE45-AB331753A3D3}">
      <dsp:nvSpPr>
        <dsp:cNvPr id="0" name=""/>
        <dsp:cNvSpPr/>
      </dsp:nvSpPr>
      <dsp:spPr>
        <a:xfrm>
          <a:off x="2351402" y="1254978"/>
          <a:ext cx="2069908" cy="20697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600" kern="1200" dirty="0"/>
        </a:p>
      </dsp:txBody>
      <dsp:txXfrm>
        <a:off x="2654533" y="1558082"/>
        <a:ext cx="1463646" cy="1463515"/>
      </dsp:txXfrm>
    </dsp:sp>
    <dsp:sp modelId="{50B46943-1A68-48BF-8642-C61C35B50EDB}">
      <dsp:nvSpPr>
        <dsp:cNvPr id="0" name=""/>
        <dsp:cNvSpPr/>
      </dsp:nvSpPr>
      <dsp:spPr>
        <a:xfrm>
          <a:off x="1284239" y="104029"/>
          <a:ext cx="4172025" cy="4348924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3D6F-2128-412C-9272-2F27F828144D}">
      <dsp:nvSpPr>
        <dsp:cNvPr id="0" name=""/>
        <dsp:cNvSpPr/>
      </dsp:nvSpPr>
      <dsp:spPr>
        <a:xfrm>
          <a:off x="3867066" y="-66674"/>
          <a:ext cx="1109096" cy="110886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646F-B869-4A01-85F4-7B3F2A20C3AA}">
      <dsp:nvSpPr>
        <dsp:cNvPr id="0" name=""/>
        <dsp:cNvSpPr/>
      </dsp:nvSpPr>
      <dsp:spPr>
        <a:xfrm>
          <a:off x="5074926" y="0"/>
          <a:ext cx="3928599" cy="874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chemeClr val="accent6"/>
              </a:solidFill>
            </a:rPr>
            <a:t>Use Case 1 (Consumer Goods Industry):</a:t>
          </a:r>
          <a:r>
            <a:rPr lang="en-US" sz="1300" b="1" kern="1200" dirty="0">
              <a:solidFill>
                <a:schemeClr val="accent6"/>
              </a:solidFill>
            </a:rPr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200" kern="1200" dirty="0"/>
            <a:t>Drive Content and Product Discovery with Similar Items Recommendations.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200" b="1" kern="1200" dirty="0"/>
            <a:t>Functionality Leveraged</a:t>
          </a:r>
          <a:r>
            <a:rPr lang="en-US" sz="1200" kern="1200" dirty="0"/>
            <a:t> – Catalog + Einstein Recipes + Web Campaign</a:t>
          </a:r>
        </a:p>
      </dsp:txBody>
      <dsp:txXfrm>
        <a:off x="5074926" y="0"/>
        <a:ext cx="3928599" cy="874777"/>
      </dsp:txXfrm>
    </dsp:sp>
    <dsp:sp modelId="{BE687064-B9A0-46C7-ABBE-C6EF2BCE19F9}">
      <dsp:nvSpPr>
        <dsp:cNvPr id="0" name=""/>
        <dsp:cNvSpPr/>
      </dsp:nvSpPr>
      <dsp:spPr>
        <a:xfrm>
          <a:off x="4686278" y="966059"/>
          <a:ext cx="1109096" cy="110886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9370F-9BA0-4AD7-A4C6-C1CFADF46607}">
      <dsp:nvSpPr>
        <dsp:cNvPr id="0" name=""/>
        <dsp:cNvSpPr/>
      </dsp:nvSpPr>
      <dsp:spPr>
        <a:xfrm>
          <a:off x="5860144" y="1109134"/>
          <a:ext cx="3332682" cy="84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chemeClr val="accent6"/>
              </a:solidFill>
            </a:rPr>
            <a:t>Use Case 2 (Travel &amp; Hospitality Industry):</a:t>
          </a:r>
          <a:r>
            <a:rPr lang="en-US" sz="1200" b="1" kern="1200" dirty="0">
              <a:solidFill>
                <a:schemeClr val="accent6"/>
              </a:solidFill>
            </a:rPr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200" kern="1200" dirty="0"/>
            <a:t>Abandoned Enquiry Form related a holiday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200" b="1" kern="1200" dirty="0"/>
            <a:t>Functionality Leveraged</a:t>
          </a:r>
          <a:r>
            <a:rPr lang="en-US" sz="1200" kern="1200" dirty="0"/>
            <a:t>- User Actions + User Segments based on interaction + Web Campaign </a:t>
          </a:r>
        </a:p>
      </dsp:txBody>
      <dsp:txXfrm>
        <a:off x="5860144" y="1109134"/>
        <a:ext cx="3332682" cy="841524"/>
      </dsp:txXfrm>
    </dsp:sp>
    <dsp:sp modelId="{95FF8BE0-6251-4860-981B-AC60B8DDD7C5}">
      <dsp:nvSpPr>
        <dsp:cNvPr id="0" name=""/>
        <dsp:cNvSpPr/>
      </dsp:nvSpPr>
      <dsp:spPr>
        <a:xfrm>
          <a:off x="4682024" y="2484423"/>
          <a:ext cx="1109096" cy="110886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3C651-21C9-4FA9-915D-E7E7EC1B484B}">
      <dsp:nvSpPr>
        <dsp:cNvPr id="0" name=""/>
        <dsp:cNvSpPr/>
      </dsp:nvSpPr>
      <dsp:spPr>
        <a:xfrm>
          <a:off x="5893616" y="2516840"/>
          <a:ext cx="3846482" cy="107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chemeClr val="accent6"/>
              </a:solidFill>
            </a:rPr>
            <a:t>Use Case 3 (Consumer Goods Industry):</a:t>
          </a:r>
          <a:r>
            <a:rPr lang="en-US" sz="1600" b="1" kern="1200" dirty="0">
              <a:solidFill>
                <a:schemeClr val="accent6"/>
              </a:solidFill>
            </a:rPr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200" kern="1200" dirty="0"/>
            <a:t>Re-Engage Shoppers by Reminding of an Offer on Exit.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200" b="1" kern="1200" dirty="0"/>
            <a:t>Functionality Leveraged</a:t>
          </a:r>
          <a:r>
            <a:rPr lang="en-US" sz="1200" kern="1200" dirty="0"/>
            <a:t>-  User Action + Inactivity Behavioral Segment + Pop up Campaign.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endParaRPr lang="en-US" sz="1600" kern="1200" dirty="0"/>
        </a:p>
      </dsp:txBody>
      <dsp:txXfrm>
        <a:off x="5893616" y="2516840"/>
        <a:ext cx="3846482" cy="1073399"/>
      </dsp:txXfrm>
    </dsp:sp>
    <dsp:sp modelId="{F8ECF9CF-8A36-44E1-BF14-BE91108841B5}">
      <dsp:nvSpPr>
        <dsp:cNvPr id="0" name=""/>
        <dsp:cNvSpPr/>
      </dsp:nvSpPr>
      <dsp:spPr>
        <a:xfrm>
          <a:off x="3867066" y="3553094"/>
          <a:ext cx="1109096" cy="1108864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BBA22-B699-4E77-AF01-B401A1CB8CDF}">
      <dsp:nvSpPr>
        <dsp:cNvPr id="0" name=""/>
        <dsp:cNvSpPr/>
      </dsp:nvSpPr>
      <dsp:spPr>
        <a:xfrm>
          <a:off x="5094011" y="3429675"/>
          <a:ext cx="3989664" cy="1365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endParaRPr lang="en-US" sz="1200" b="1" kern="1200" dirty="0">
            <a:solidFill>
              <a:schemeClr val="accent6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endParaRPr lang="en-US" sz="1200" b="1" kern="1200" dirty="0">
            <a:solidFill>
              <a:schemeClr val="accent6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solidFill>
                <a:schemeClr val="accent6"/>
              </a:solidFill>
            </a:rPr>
            <a:t>Use Case 4 (Financial Services):</a:t>
          </a:r>
          <a:r>
            <a:rPr lang="en-US" sz="1200" b="1" kern="1200" dirty="0">
              <a:solidFill>
                <a:schemeClr val="accent6"/>
              </a:solidFill>
            </a:rPr>
            <a:t>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Carryover Message for Customer Showing Intent in a policy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/>
            <a:t> </a:t>
          </a:r>
          <a:r>
            <a:rPr lang="en-US" sz="1200" b="1" kern="1200" dirty="0"/>
            <a:t>Functionality Leveraged- </a:t>
          </a:r>
          <a:r>
            <a:rPr lang="en-US" sz="1200" b="0" kern="1200" dirty="0"/>
            <a:t>User Actions + Action Based Segment + Web Campaign</a:t>
          </a:r>
          <a:endParaRPr lang="en-US" sz="1200" kern="1200" dirty="0"/>
        </a:p>
      </dsp:txBody>
      <dsp:txXfrm>
        <a:off x="5094011" y="3429675"/>
        <a:ext cx="3989664" cy="1365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14738D-F42D-40FE-834E-CEC8ECA27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6E4FF-5236-41F1-9F35-7F22C31CFA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51B18-BCBD-4DD0-B7C9-E9F93581A3B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AAE44-88F5-476B-8209-78587AD870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A4C6-0F68-42F0-9EEB-EF0F066E3B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9C384-1A69-4198-BB40-B17D6271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63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AE965-A903-49F8-8EA5-58D0CA4BFC07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309F9-3243-4F8B-A157-FBBF59F1A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17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9533-27D6-4B93-AB15-90407570E9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7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/>
          <a:lstStyle/>
          <a:p>
            <a:fld id="{B1FEB637-BC42-497E-9119-65CA0380A6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5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3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8421-9E0C-4B2F-B725-AAE1A226E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5C0A0-C107-4C0A-B2A7-F2EF34504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2EFE-D131-41EB-90FF-2B077C5B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7A0-8367-471F-8C53-E6D115780FA5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B598-F3A8-40E8-9847-11A11CC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A894-213B-42E1-B981-33E5FAF8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F8EA-6E83-465A-BCFF-3E499712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2A814-2399-4FE2-BEC4-3FE48D0A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F6142-F877-40C3-8C5F-A6A51D9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B428-6236-4EFD-9E3E-AC6B57CA4D73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E8C5-8C27-4424-A4FA-C3B4E49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2B49-C657-4757-85A0-CC172C33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28D4F-1D67-4847-92B3-FDA9C55E3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69AF1-7DDC-4E32-B149-B19D63A0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6712-BDB4-4C6E-BC0A-620F42A7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9BD-FBDA-4DC1-AB49-FEEF49415A93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79111-1F69-4D52-A1A1-1E4C8277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CDD30-0FE8-4E1A-9A5D-8CA12B1F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b="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35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2921" y="1665291"/>
            <a:ext cx="9348787" cy="46339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6729245" algn="r"/>
              </a:tabLst>
              <a:defRPr sz="1300"/>
            </a:lvl1pPr>
            <a:lvl2pPr>
              <a:tabLst>
                <a:tab pos="6729245" algn="r"/>
              </a:tabLst>
              <a:defRPr sz="1300"/>
            </a:lvl2pPr>
            <a:lvl3pPr>
              <a:tabLst>
                <a:tab pos="6729245" algn="r"/>
              </a:tabLst>
              <a:defRPr sz="1300"/>
            </a:lvl3pPr>
            <a:lvl4pPr>
              <a:tabLst>
                <a:tab pos="6729245" algn="r"/>
              </a:tabLst>
              <a:defRPr sz="1300"/>
            </a:lvl4pPr>
            <a:lvl5pPr>
              <a:tabLst>
                <a:tab pos="5029074" algn="r"/>
              </a:tabLst>
              <a:defRPr sz="1300"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4464A84-542A-4D1A-8583-EEE0342E31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12EEE0C-4EE5-49C0-A99D-660B1A86B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788235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0DD3CDC-03F0-45B8-ACB9-8564649155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932585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2400"/>
              </a:lnSpc>
              <a:defRPr sz="24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05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D6D49-40DB-4B5E-91C7-B12BED91DDA4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2B56F000-79C0-4179-8524-D9ACDA40DE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3CED6E8-0988-4503-8A9C-7978FFC381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2C687D43-60C7-43AB-8911-DA778A3C21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7E6A62ED-7286-474D-94F4-70E263F123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04C66DE6-1937-4416-B991-2E18A61B26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DB34AD3A-4C9A-421F-B1CB-0CC3CE3E88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4BEAFDCD-F937-4438-BAD2-7E961511BC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0518B2C5-6FC4-4210-8C90-05C2859C1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8243B4B-C757-43C3-AF9F-089552AEBB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DAE9BC0-0457-4CD3-A551-64C8347B41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2543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05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2400"/>
              </a:lnSpc>
              <a:defRPr sz="24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2227E-579E-4532-A5CC-BAC597A2EB71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39C72C34-6FFB-4CE7-B304-C8C74BF6C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8DD3099C-72C7-4FA0-86A0-B67C325463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A346B900-C0DF-411B-8CA4-F1F42FADD5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613AA319-AFB1-42C9-901B-8EDCF290F8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7C98F536-510C-46EE-B359-F810D5B655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DCBFA1F5-173A-441A-A6FD-71FCDBF30A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083DD0E-D155-404B-A6D6-B4804E93F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53D3259-EB90-4A35-B743-E514431BA3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FDAED7B-04A0-4660-92A8-D8107837C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137EB39F-D265-46F7-A030-ED8CFA46BB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2983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6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066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2020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6A349-D016-439D-A265-9A113E0DC1FD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140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/>
        </p:nvSpPr>
        <p:spPr>
          <a:xfrm>
            <a:off x="6335184" y="6477002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2020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B851A-9A52-4D1A-9531-091A228B7093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012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149D-2346-4798-B80E-7F59DFF4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8E27-6DA1-493D-8152-89803E07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E3A9-3259-4D2E-8A3E-AE3B9CB6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FB2D-6247-4A10-8153-3A50BEE351E2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66DB-7C4A-46A5-9810-D5D52880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AEAD-C85D-467D-B3BA-A0B65DC6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65288"/>
            <a:ext cx="9277349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27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301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3" y="2052002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3" y="1674088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6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679755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52998-BAFF-4727-9F38-10E5378F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0213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927734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47060" algn="r"/>
              </a:tabLst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5047060" algn="r"/>
              </a:tabLst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5047060" algn="r"/>
              </a:tabLst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5047060" algn="r"/>
              </a:tabLst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>
                <a:latin typeface="+mn-lt"/>
              </a:defRPr>
            </a:lvl5pPr>
            <a:lvl6pPr>
              <a:tabLst>
                <a:tab pos="5047060" algn="r"/>
              </a:tabLst>
              <a:defRPr/>
            </a:lvl6pPr>
            <a:lvl7pPr>
              <a:tabLst>
                <a:tab pos="5047060" algn="r"/>
              </a:tabLst>
              <a:defRPr/>
            </a:lvl7pPr>
            <a:lvl8pPr>
              <a:tabLst>
                <a:tab pos="5047060" algn="r"/>
              </a:tabLst>
              <a:defRPr/>
            </a:lvl8pPr>
            <a:lvl9pPr>
              <a:tabLst>
                <a:tab pos="504706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ED25F-F6FC-488E-B8A8-CFEA8E8A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003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62256" y="40592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39"/>
              </a:spcBef>
              <a:defRPr sz="692">
                <a:solidFill>
                  <a:schemeClr val="tx1"/>
                </a:solidFill>
              </a:defRPr>
            </a:lvl1pPr>
            <a:lvl2pPr>
              <a:defRPr sz="727">
                <a:solidFill>
                  <a:schemeClr val="tx2"/>
                </a:solidFill>
              </a:defRPr>
            </a:lvl2pPr>
            <a:lvl3pPr>
              <a:defRPr sz="727">
                <a:solidFill>
                  <a:schemeClr val="tx2"/>
                </a:solidFill>
              </a:defRPr>
            </a:lvl3pPr>
            <a:lvl4pPr>
              <a:defRPr sz="692">
                <a:solidFill>
                  <a:schemeClr val="tx2"/>
                </a:solidFill>
              </a:defRPr>
            </a:lvl4pPr>
            <a:lvl5pPr>
              <a:defRPr sz="692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65288"/>
            <a:ext cx="2796541" cy="471646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416"/>
              </a:spcAft>
              <a:defRPr sz="727"/>
            </a:lvl1pPr>
            <a:lvl2pPr>
              <a:spcBef>
                <a:spcPts val="208"/>
              </a:spcBef>
              <a:defRPr/>
            </a:lvl2pPr>
            <a:lvl3pPr>
              <a:spcBef>
                <a:spcPts val="208"/>
              </a:spcBef>
              <a:defRPr/>
            </a:lvl3pPr>
            <a:lvl4pPr>
              <a:spcBef>
                <a:spcPts val="208"/>
              </a:spcBef>
              <a:defRPr/>
            </a:lvl4pPr>
            <a:lvl5pPr>
              <a:spcBef>
                <a:spcPts val="208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65289"/>
            <a:ext cx="7916331" cy="4716461"/>
          </a:xfrm>
        </p:spPr>
        <p:txBody>
          <a:bodyPr>
            <a:noAutofit/>
          </a:bodyPr>
          <a:lstStyle>
            <a:lvl1pPr marL="0" indent="0" algn="l">
              <a:spcBef>
                <a:spcPts val="1247"/>
              </a:spcBef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42E5B2-CB73-494C-AEDA-92DED9F00538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12C1795B-758F-49A8-B043-04FA792E1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9AA27D9-1A62-421F-88B1-0CE6ECF629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73F630E6-1CC2-4F70-9E09-307AE5304A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AC6F5C8-3A68-44F5-9E0C-87C778EC58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FFFA535-59D5-4C7A-946D-D0B8DBCE44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0017862E-6379-4667-AA8A-7BD697E18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4317C5F5-036E-4011-8B7D-7B572620A9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A0D8CFF-8AD5-4D7F-B6B4-43E29B63DC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972A6DD-DDA7-4BEC-9AE0-CDBE22EF18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B010F773-4463-4CEE-947C-340E5FBAC3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52139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65289"/>
            <a:ext cx="6240000" cy="4716463"/>
          </a:xfrm>
        </p:spPr>
        <p:txBody>
          <a:bodyPr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4456429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>
                <a:latin typeface="+mn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4E88F-BEA2-49FD-AB3A-CCBC6536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32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90"/>
            <a:ext cx="5305579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40" y="1665290"/>
            <a:ext cx="5322781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38674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91"/>
            <a:ext cx="5355165" cy="4455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6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50411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2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4" y="1665288"/>
            <a:ext cx="5349129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6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1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49240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248456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4431857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65289"/>
            <a:ext cx="6240000" cy="4716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8522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20D9-F23C-4854-9500-C60700BD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44D05-AD3C-4577-ABDE-894D2034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44DC-590B-462F-AD71-E7D9BDC2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741C-3B6A-47B9-8724-86C91DE00CFA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B700-8E69-4E77-8CD3-FB289DEE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25318-3A9F-4157-AF16-1D71783F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30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3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3771900" algn="r"/>
              </a:tabLst>
              <a:defRPr sz="1575">
                <a:solidFill>
                  <a:schemeClr val="accent3"/>
                </a:solidFill>
              </a:defRPr>
            </a:lvl1pPr>
            <a:lvl2pPr>
              <a:tabLst>
                <a:tab pos="3771900" algn="r"/>
              </a:tabLst>
              <a:defRPr/>
            </a:lvl2pPr>
            <a:lvl3pPr>
              <a:tabLst>
                <a:tab pos="3771900" algn="r"/>
              </a:tabLst>
              <a:defRPr/>
            </a:lvl3pPr>
            <a:lvl4pPr>
              <a:tabLst>
                <a:tab pos="3771900" algn="r"/>
              </a:tabLst>
              <a:defRPr/>
            </a:lvl4pPr>
            <a:lvl5pPr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883029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1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2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7" y="1659145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2" y="2051999"/>
            <a:ext cx="3549549" cy="406901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2" y="1659145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6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675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8278624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74086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1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3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2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70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0"/>
              </a:spcAft>
              <a:defRPr/>
            </a:lvl7pPr>
            <a:lvl8pPr marL="267300" indent="-132300">
              <a:spcAft>
                <a:spcPts val="0"/>
              </a:spcAft>
              <a:defRPr/>
            </a:lvl8pPr>
            <a:lvl9pPr marL="267300" indent="-1323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373425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04775" indent="-104775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61CD0-A115-446B-9662-DC8BC9A4F3B6}"/>
              </a:ext>
            </a:extLst>
          </p:cNvPr>
          <p:cNvSpPr/>
          <p:nvPr userDrawn="1"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FCD77-2840-4457-A8CC-250E024F5885}"/>
              </a:ext>
            </a:extLst>
          </p:cNvPr>
          <p:cNvSpPr/>
          <p:nvPr userDrawn="1"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D724AF-B48B-4AA6-91C8-B438C37A88D1}"/>
              </a:ext>
            </a:extLst>
          </p:cNvPr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4AA612-2961-40D2-9A4E-EDAE9FEF230D}"/>
              </a:ext>
            </a:extLst>
          </p:cNvPr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298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5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3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2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noProof="0" dirty="0">
                <a:solidFill>
                  <a:schemeClr val="bg1"/>
                </a:solidFill>
              </a:rPr>
              <a:t>Co-brand</a:t>
            </a:r>
            <a:br>
              <a:rPr lang="en-US" sz="900" noProof="0" dirty="0">
                <a:solidFill>
                  <a:schemeClr val="bg1"/>
                </a:solidFill>
              </a:rPr>
            </a:br>
            <a:r>
              <a:rPr lang="en-US" sz="9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C6EA4C-B76A-4261-B420-F9400DB4E471}"/>
              </a:ext>
            </a:extLst>
          </p:cNvPr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B98A0D-4A0B-45A0-912D-4D61546E92C6}"/>
              </a:ext>
            </a:extLst>
          </p:cNvPr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1679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6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4" y="1857894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2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5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GB" sz="825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5" y="4249684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4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3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 dirty="0">
                <a:solidFill>
                  <a:schemeClr val="bg1"/>
                </a:solidFill>
              </a:rPr>
              <a:t>Co-brand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5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5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5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0195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5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25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705968"/>
            <a:ext cx="363696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1" y="1705968"/>
            <a:ext cx="362743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7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5" y="1857893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9" y="1861483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57892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75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6451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4089"/>
            <a:ext cx="36957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06400" y="1674089"/>
            <a:ext cx="368395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3075" y="1674089"/>
            <a:ext cx="36576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2" y="3832225"/>
            <a:ext cx="36839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267200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006400" y="3832225"/>
            <a:ext cx="368395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847909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67636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146573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323C-AD25-4E8C-B52D-3B5B50A5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D97B-60B1-40EC-B6C5-76EF1CB77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CA34-F13D-4E23-951B-8522CEF3C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7B93-9319-425B-BB78-B0661B9B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FCD9-B64E-49B6-B890-38C8E86B40A5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7D10-DAC8-41C8-9E54-42FC3F2D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D5B2D-D6DC-44C8-93F7-9BADA669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4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488566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3224145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28189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675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9" y="4211955"/>
            <a:ext cx="2319503" cy="1725448"/>
          </a:xfrm>
        </p:spPr>
        <p:txBody>
          <a:bodyPr anchor="ctr" anchorCtr="0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1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713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AC783-B7E6-42BB-A92D-0ADBC2997BD0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9F2F744D-AEA8-4CF0-9A14-E2B8AD2410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62CECF6-150D-469C-9E24-8A478A950A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AD24CEC-D748-4AC1-BB7B-7A25E5679D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0C7F824-A886-4BC7-B778-20FA0AA99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2FA61C41-4509-484F-BCF2-C180FF4388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204D49B7-F599-46BF-BA65-9824F012BE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836DFB0-FEE2-4420-9E5F-C49F952F1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085F925D-8AEB-48CC-8FB5-C3C2B0238A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D492B745-F78F-4675-B594-05FC06EBB4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46FAB7FD-7A62-4416-99F4-89F16D7EA0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82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67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9" y="4211955"/>
            <a:ext cx="2319503" cy="1725448"/>
          </a:xfrm>
        </p:spPr>
        <p:txBody>
          <a:bodyPr anchor="ctr" anchorCtr="0"/>
          <a:lstStyle>
            <a:lvl1pPr algn="ctr">
              <a:defRPr sz="675">
                <a:solidFill>
                  <a:schemeClr val="bg1"/>
                </a:solidFill>
              </a:defRPr>
            </a:lvl1pPr>
          </a:lstStyle>
          <a:p>
            <a:r>
              <a:rPr lang="en-GB" sz="675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1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CCAF7-D53A-49D2-811F-A8F83A7B327B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02856B76-941B-4ADA-8EF5-820A4B31F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949CC49-8AC1-46F1-A9CB-7D1703D4A0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EAC81131-807B-481B-8BE9-7758F3EF2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B893F76-90D5-40E5-A58E-15D7125CDC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A7C1E91F-68E0-461B-9A19-8DDA2F52A7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DECCB569-588D-4D54-A458-11BACEF315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C5ED5F4-D1F6-43A7-A1F9-71BFAA6DE5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643F8374-D00F-4C56-8925-4FA56854E9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D52ADE88-EEC9-431F-A0AC-613B5DE707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2AE2FE11-C27C-49AF-B0C7-58BEFA645D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6147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2921" y="1665291"/>
            <a:ext cx="9348787" cy="46339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6729245" algn="r"/>
              </a:tabLst>
              <a:defRPr sz="1300"/>
            </a:lvl1pPr>
            <a:lvl2pPr>
              <a:tabLst>
                <a:tab pos="6729245" algn="r"/>
              </a:tabLst>
              <a:defRPr sz="1300"/>
            </a:lvl2pPr>
            <a:lvl3pPr>
              <a:tabLst>
                <a:tab pos="6729245" algn="r"/>
              </a:tabLst>
              <a:defRPr sz="1300"/>
            </a:lvl3pPr>
            <a:lvl4pPr>
              <a:tabLst>
                <a:tab pos="6729245" algn="r"/>
              </a:tabLst>
              <a:defRPr sz="1300"/>
            </a:lvl4pPr>
            <a:lvl5pPr>
              <a:tabLst>
                <a:tab pos="5029074" algn="r"/>
              </a:tabLst>
              <a:defRPr sz="1300" baseline="0"/>
            </a:lvl5pPr>
            <a:lvl6pPr>
              <a:tabLst>
                <a:tab pos="6729245" algn="r"/>
              </a:tabLst>
              <a:defRPr/>
            </a:lvl6pPr>
            <a:lvl7pPr>
              <a:tabLst>
                <a:tab pos="6729245" algn="r"/>
              </a:tabLst>
              <a:defRPr/>
            </a:lvl7pPr>
            <a:lvl8pPr>
              <a:tabLst>
                <a:tab pos="6729245" algn="r"/>
              </a:tabLst>
              <a:defRPr/>
            </a:lvl8pPr>
            <a:lvl9pPr>
              <a:tabLst>
                <a:tab pos="6729245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4464A84-542A-4D1A-8583-EEE0342E31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12EEE0C-4EE5-49C0-A99D-660B1A86B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375711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5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3600">
                <a:solidFill>
                  <a:schemeClr val="bg1"/>
                </a:solidFill>
              </a:defRPr>
            </a:lvl1pPr>
            <a:lvl2pPr marL="457189" indent="-457189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062DEA33-D70F-464E-8310-21426B95E5BC}"/>
              </a:ext>
            </a:extLst>
          </p:cNvPr>
          <p:cNvSpPr txBox="1"/>
          <p:nvPr userDrawn="1"/>
        </p:nvSpPr>
        <p:spPr>
          <a:xfrm>
            <a:off x="501649" y="6477000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2020 Deloitte Development LLC. All rights reserved.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8BC9E-0C2C-4EB3-82B0-F3C9CEC9B2FE}"/>
              </a:ext>
            </a:extLst>
          </p:cNvPr>
          <p:cNvSpPr txBox="1"/>
          <p:nvPr userDrawn="1"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120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1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3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3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3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0DD3CDC-03F0-45B8-ACB9-8564649155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7528449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Picture Placeholder 8">
            <a:extLst>
              <a:ext uri="{FF2B5EF4-FFF2-40B4-BE49-F238E27FC236}">
                <a16:creationId xmlns:a16="http://schemas.microsoft.com/office/drawing/2014/main" id="{27C09EB3-4C86-4B88-B9B3-4061BBB643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11332" y="804672"/>
            <a:ext cx="7205472" cy="54041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60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0BD833-5739-4FDB-B21F-A7A7C0EEC237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D1771689-8745-4F67-ACB0-2FA880B629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3568588-502F-4601-817C-92A013540B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DA2B9600-D91E-468D-9D31-33B92E394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1FF30FF-ADCC-4CD2-B09E-60F75CA993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626A5D63-C61D-476A-A2EC-68200DDB9C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7CF26D08-DDCB-480D-A0A6-78132794DDF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480F8B4-FD1C-4275-AAA2-9419EC0B4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B7B28FE-7DA7-4E92-B122-4B8FF96D2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DD066F0D-1BE8-441F-AEA3-D80F502E6D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400E2E76-B6C3-46F1-A088-5C42F7BC8C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843742C-26CB-411F-8564-503092419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7C729B7-24CD-4887-BCB2-9B9E69736AA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9534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AE07-E0A0-4210-829F-74B737BC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2C271-EF3D-45A3-ABFB-30E86F581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5851-86DF-49FF-8390-A5AD8BAC3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4EA01-E9AB-4859-A2E0-479D2AA23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2A167-8F2B-4158-9765-E97405E4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59F7-E0EF-41C5-A682-B348BEE6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91BD-0DCA-46A3-B84C-E5A44F8A7F51}" type="datetime1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4CA9-0798-4CF4-A22A-63EE5BA7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E7A80-099D-4E12-985F-704D63A9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87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ith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01652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2400"/>
              </a:lnSpc>
              <a:defRPr sz="2400" b="0">
                <a:solidFill>
                  <a:schemeClr val="tx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2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05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F939DF8-C67D-4ED5-9DBC-98F2B43BDAE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015598" y="904143"/>
            <a:ext cx="6160804" cy="4620603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vert="horz" lIns="81000" tIns="81000" rIns="81000" bIns="81000" rtlCol="0" anchor="ctr" anchorCtr="0">
            <a:normAutofit/>
          </a:bodyPr>
          <a:lstStyle>
            <a:lvl1pPr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700" dirty="0"/>
              <a:t>Click to edit Master title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4B2268-F12F-46F8-BE27-6EBBA98A8CF0}"/>
              </a:ext>
            </a:extLst>
          </p:cNvPr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44" name="Oval 5">
              <a:extLst>
                <a:ext uri="{FF2B5EF4-FFF2-40B4-BE49-F238E27FC236}">
                  <a16:creationId xmlns:a16="http://schemas.microsoft.com/office/drawing/2014/main" id="{3055025C-A907-4A28-820F-7682904316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F9BF8FC5-CE9D-467E-9C4B-0C64EF94F6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1E80BBD9-99AC-48AD-AA19-E34A965A99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A96C5F56-12C4-4592-9CAD-AEFF66B612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3D39544-1E93-4BD5-B818-2372E29F72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8C13C80B-4B7F-4CAC-A095-849EC5B755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0A379A4A-23CB-496B-A9C7-CE3B7B6C23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A01F430F-9FED-4509-A058-D05DC2F898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D280E5F1-1D0C-4FBC-9CEA-A13E17E4C6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3A02C093-E6F8-42AD-B140-367FFC07A1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565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>
            <a:lvl1pPr>
              <a:defRPr sz="13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>
            <a:noAutofit/>
          </a:bodyPr>
          <a:lstStyle>
            <a:lvl1pPr>
              <a:defRPr sz="13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6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B09C439-6EAE-4988-B2EB-173546F60C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1651" y="1665290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300"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300"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300"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300"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300" baseline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26250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2700" spc="-56" dirty="0">
                <a:latin typeface="+mj-lt"/>
              </a:defRPr>
            </a:lvl1pPr>
          </a:lstStyle>
          <a:p>
            <a:pPr lvl="0" defTabSz="51435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/>
            </a:lvl1pPr>
          </a:lstStyle>
          <a:p>
            <a:pPr marL="171450" lvl="0" indent="-17145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675" b="1" kern="0" cap="all" spc="188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171450" lvl="0" indent="-17145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39663532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951F-F55B-4F8B-91D6-F942AAF5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DF5F-0CB1-4C35-AB9D-4901E620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172F-1166-40AD-B1CC-9CB8D7E8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19CD-6105-43C0-A038-C5D51E08C11C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335B-1C7B-4AE4-A09E-14435A76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6812-4EAA-4724-A322-E54A7F3D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1997-1C9C-4505-BF44-23F9FF7C5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957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US" sz="9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27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3ADD-390A-4CCA-A4F3-6BF7A121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70A05-819A-400F-BF14-B97D460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EA37-D558-4C54-906E-5DCA96FE1B28}" type="datetime1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AC4B-CA1E-40D2-B4AD-B7715619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AF9FA-4B00-4662-A8B1-5DE77154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3F4FB-D279-4863-80E7-32933DDA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2146-307A-4D95-838B-674DD4CB5393}" type="datetime1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15997-5F0A-494B-B314-9ADD8DAC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DB88-3C5F-455D-9D06-59223EE3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51A5-D508-40BF-B8DB-2456A75D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E48B-8DF5-4EE5-8CAC-3C9CDA66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E48BA-EB4A-4369-931B-81E85BD38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C27E2-B843-40EC-BFE8-C5AB26B4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89F7-BF29-497E-AA7F-AF8ECEA454CB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78A7-6CAB-4A29-B931-30D4CD0F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6E5E-F346-46C5-AA3D-87870A43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3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DB98-6474-4256-BF45-9D0C6A37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8812D-BCC0-4204-8EAE-F9549F3D5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3E59A-C675-4820-8D78-29D31BF0F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0AF7-1DCD-4851-9A24-2A86D198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7AF4-64FF-4C5B-9155-38E5757542B2}" type="datetime1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C10BA-65A9-426A-AD3D-EE4C2D89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A6D50-927D-470C-841F-B526DC2E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3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54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43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9F07-0210-43DB-9AED-C4166C36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CDB45-3E11-4CB1-BD39-24DE6FF0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11AC-1170-4821-8D71-FA649D105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6721-3149-497B-81B2-AB0565487B7F}" type="datetime1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6A96-9318-4B95-A6DE-45861A324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@ 2020 Deloitte Development LLC.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DB2E-5F1E-46C7-BAD7-FF847C5CE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053D-D3D6-4900-B3A2-0AC1946A2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0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1" r:id="rId12"/>
    <p:sldLayoutId id="2147483702" r:id="rId13"/>
    <p:sldLayoutId id="214748370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08156068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/>
        </p:nvSpPr>
        <p:spPr>
          <a:xfrm>
            <a:off x="6335184" y="6477002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Datorama Industry Playbook</a:t>
            </a:r>
          </a:p>
        </p:txBody>
      </p:sp>
      <p:sp>
        <p:nvSpPr>
          <p:cNvPr id="18" name="Copyright"/>
          <p:cNvSpPr txBox="1"/>
          <p:nvPr/>
        </p:nvSpPr>
        <p:spPr>
          <a:xfrm>
            <a:off x="501649" y="6477000"/>
            <a:ext cx="5355168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450"/>
              </a:spcBef>
              <a:buSzPct val="100000"/>
              <a:buFont typeface="Arial"/>
              <a:buNone/>
            </a:pPr>
            <a:r>
              <a:rPr lang="en-US" sz="900" b="0" noProof="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Copyright © 2020 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382378" y="6477003"/>
            <a:ext cx="307975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45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75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450"/>
                </a:spcBef>
                <a:buSzPct val="100000"/>
                <a:buFont typeface="Arial"/>
                <a:buNone/>
              </a:pPr>
              <a:t>‹#›</a:t>
            </a:fld>
            <a:endParaRPr lang="en-US" sz="675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6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397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300" b="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3048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469900" indent="-139700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635000" indent="-139700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4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237">
          <p15:clr>
            <a:srgbClr val="F26B43"/>
          </p15:clr>
        </p15:guide>
        <p15:guide id="5" pos="5523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372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022">
          <p15:clr>
            <a:srgbClr val="F26B43"/>
          </p15:clr>
        </p15:guide>
        <p15:guide id="13" pos="1137">
          <p15:clr>
            <a:srgbClr val="F26B43"/>
          </p15:clr>
        </p15:guide>
        <p15:guide id="14" pos="1920">
          <p15:clr>
            <a:srgbClr val="F26B43"/>
          </p15:clr>
        </p15:guide>
        <p15:guide id="15" pos="2033">
          <p15:clr>
            <a:srgbClr val="F26B43"/>
          </p15:clr>
        </p15:guide>
        <p15:guide id="16" pos="4620">
          <p15:clr>
            <a:srgbClr val="F26B43"/>
          </p15:clr>
        </p15:guide>
        <p15:guide id="17" pos="2823">
          <p15:clr>
            <a:srgbClr val="F26B43"/>
          </p15:clr>
        </p15:guide>
        <p15:guide id="18" pos="2937">
          <p15:clr>
            <a:srgbClr val="F26B43"/>
          </p15:clr>
        </p15:guide>
        <p15:guide id="19" pos="2880">
          <p15:clr>
            <a:srgbClr val="F26B43"/>
          </p15:clr>
        </p15:guide>
        <p15:guide id="20" pos="4734">
          <p15:clr>
            <a:srgbClr val="F26B43"/>
          </p15:clr>
        </p15:guide>
        <p15:guide id="22" orient="horz" pos="640">
          <p15:clr>
            <a:srgbClr val="F26B43"/>
          </p15:clr>
        </p15:guide>
        <p15:guide id="23" pos="5098">
          <p15:clr>
            <a:srgbClr val="F26B43"/>
          </p15:clr>
        </p15:guide>
        <p15:guide id="24" orient="horz" pos="2160">
          <p15:clr>
            <a:srgbClr val="F26B43"/>
          </p15:clr>
        </p15:guide>
        <p15:guide id="25" orient="horz" pos="3968">
          <p15:clr>
            <a:srgbClr val="F26B43"/>
          </p15:clr>
        </p15:guide>
        <p15:guide id="26" pos="312">
          <p15:clr>
            <a:srgbClr val="F26B43"/>
          </p15:clr>
        </p15:guide>
        <p15:guide id="27" pos="7368">
          <p15:clr>
            <a:srgbClr val="F26B43"/>
          </p15:clr>
        </p15:guide>
        <p15:guide id="29" orient="horz" pos="245">
          <p15:clr>
            <a:srgbClr val="F26B43"/>
          </p15:clr>
        </p15:guide>
        <p15:guide id="30" orient="horz" pos="4081">
          <p15:clr>
            <a:srgbClr val="F26B43"/>
          </p15:clr>
        </p15:guide>
        <p15:guide id="31" pos="4986">
          <p15:clr>
            <a:srgbClr val="F26B43"/>
          </p15:clr>
        </p15:guide>
        <p15:guide id="32" pos="1382">
          <p15:clr>
            <a:srgbClr val="F26B43"/>
          </p15:clr>
        </p15:guide>
        <p15:guide id="33" pos="1496">
          <p15:clr>
            <a:srgbClr val="F26B43"/>
          </p15:clr>
        </p15:guide>
        <p15:guide id="34" pos="2581">
          <p15:clr>
            <a:srgbClr val="F26B43"/>
          </p15:clr>
        </p15:guide>
        <p15:guide id="35" pos="2695">
          <p15:clr>
            <a:srgbClr val="F26B43"/>
          </p15:clr>
        </p15:guide>
        <p15:guide id="36" pos="6185">
          <p15:clr>
            <a:srgbClr val="F26B43"/>
          </p15:clr>
        </p15:guide>
        <p15:guide id="37" pos="3783">
          <p15:clr>
            <a:srgbClr val="F26B43"/>
          </p15:clr>
        </p15:guide>
        <p15:guide id="38" pos="3896">
          <p15:clr>
            <a:srgbClr val="F26B43"/>
          </p15:clr>
        </p15:guide>
        <p15:guide id="39" pos="3840">
          <p15:clr>
            <a:srgbClr val="F26B43"/>
          </p15:clr>
        </p15:guide>
        <p15:guide id="40" pos="6299">
          <p15:clr>
            <a:srgbClr val="F26B43"/>
          </p15:clr>
        </p15:guide>
        <p15:guide id="41" orient="horz" pos="1049">
          <p15:clr>
            <a:srgbClr val="F26B43"/>
          </p15:clr>
        </p15:guide>
        <p15:guide id="42" orient="horz" pos="641">
          <p15:clr>
            <a:srgbClr val="F26B43"/>
          </p15:clr>
        </p15:guide>
        <p15:guide id="4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D5C5EF4-9CCA-4665-825B-F674776CB0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2493" r="1249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3A8AD-38C0-4854-81B3-9B99B4E00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9" y="5186209"/>
            <a:ext cx="3604747" cy="895983"/>
          </a:xfrm>
        </p:spPr>
        <p:txBody>
          <a:bodyPr/>
          <a:lstStyle/>
          <a:p>
            <a:r>
              <a:rPr lang="en-US" dirty="0"/>
              <a:t>Evergage Use case Timelines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Copyright @ 2020 Deloitte Development LLC.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09E8A-0AD2-4CD8-B467-84AE02FB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608" y="5961888"/>
            <a:ext cx="1652778" cy="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31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3145610-6347-4050-9939-273C4AC2CD19}"/>
              </a:ext>
            </a:extLst>
          </p:cNvPr>
          <p:cNvSpPr txBox="1"/>
          <p:nvPr/>
        </p:nvSpPr>
        <p:spPr>
          <a:xfrm>
            <a:off x="0" y="261721"/>
            <a:ext cx="12192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614045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1" u="none" strike="noStrike" kern="1200" cap="none" spc="-5" normalizeH="0" baseline="0" noProof="0">
                <a:ln>
                  <a:noFill/>
                </a:ln>
                <a:solidFill>
                  <a:srgbClr val="F1F1F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3C6F9-7BC3-470F-B5E7-555213C0FC03}"/>
              </a:ext>
            </a:extLst>
          </p:cNvPr>
          <p:cNvSpPr txBox="1"/>
          <p:nvPr/>
        </p:nvSpPr>
        <p:spPr>
          <a:xfrm>
            <a:off x="920565" y="2340832"/>
            <a:ext cx="4108952" cy="4196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Open Sans"/>
                <a:ea typeface="Chronicle Display Black" charset="0"/>
                <a:cs typeface="Chronicle Display Black" charset="0"/>
              </a:rPr>
              <a:t>Activity Timeline.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Chronicle Display Black" charset="0"/>
              <a:cs typeface="Chronicle Display Black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76B14-BDA5-4D73-B841-C45EA87F458C}"/>
              </a:ext>
            </a:extLst>
          </p:cNvPr>
          <p:cNvCxnSpPr>
            <a:cxnSpLocks/>
          </p:cNvCxnSpPr>
          <p:nvPr/>
        </p:nvCxnSpPr>
        <p:spPr>
          <a:xfrm>
            <a:off x="294282" y="1930534"/>
            <a:ext cx="451430" cy="0"/>
          </a:xfrm>
          <a:prstGeom prst="line">
            <a:avLst/>
          </a:prstGeom>
          <a:ln w="1047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5A2C23-6C1F-499B-930F-E5B0E17AA6B9}"/>
              </a:ext>
            </a:extLst>
          </p:cNvPr>
          <p:cNvSpPr txBox="1"/>
          <p:nvPr/>
        </p:nvSpPr>
        <p:spPr>
          <a:xfrm>
            <a:off x="349810" y="1413007"/>
            <a:ext cx="356713" cy="3703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 charset="0"/>
                <a:ea typeface="Chronicle Display Black" charset="0"/>
                <a:cs typeface="Chronicle Display Black" charset="0"/>
              </a:rPr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25FD1D-8BE0-4DD3-991C-F0FCA792275D}"/>
              </a:ext>
            </a:extLst>
          </p:cNvPr>
          <p:cNvCxnSpPr>
            <a:cxnSpLocks/>
          </p:cNvCxnSpPr>
          <p:nvPr/>
        </p:nvCxnSpPr>
        <p:spPr>
          <a:xfrm>
            <a:off x="294282" y="3397100"/>
            <a:ext cx="451430" cy="0"/>
          </a:xfrm>
          <a:prstGeom prst="line">
            <a:avLst/>
          </a:prstGeom>
          <a:ln w="104775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D00A50-5785-410A-9B19-E39486F21C29}"/>
              </a:ext>
            </a:extLst>
          </p:cNvPr>
          <p:cNvSpPr txBox="1"/>
          <p:nvPr/>
        </p:nvSpPr>
        <p:spPr>
          <a:xfrm>
            <a:off x="377611" y="2865425"/>
            <a:ext cx="368101" cy="3703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 charset="0"/>
                <a:ea typeface="Chronicle Display Black" charset="0"/>
                <a:cs typeface="Chronicle Display Black" charset="0"/>
              </a:rPr>
              <a:t>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241A04-36B0-45B4-9B65-AC443C826EF9}"/>
              </a:ext>
            </a:extLst>
          </p:cNvPr>
          <p:cNvCxnSpPr>
            <a:cxnSpLocks/>
          </p:cNvCxnSpPr>
          <p:nvPr/>
        </p:nvCxnSpPr>
        <p:spPr>
          <a:xfrm>
            <a:off x="294282" y="2663817"/>
            <a:ext cx="451430" cy="0"/>
          </a:xfrm>
          <a:prstGeom prst="line">
            <a:avLst/>
          </a:prstGeom>
          <a:ln w="104775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4C68B-8A25-4F2D-BDA4-C12A9EB184B0}"/>
              </a:ext>
            </a:extLst>
          </p:cNvPr>
          <p:cNvSpPr txBox="1"/>
          <p:nvPr/>
        </p:nvSpPr>
        <p:spPr>
          <a:xfrm>
            <a:off x="388999" y="2150102"/>
            <a:ext cx="356713" cy="3703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hronicle Display Black" charset="0"/>
                <a:ea typeface="Chronicle Display Black" charset="0"/>
                <a:cs typeface="Chronicle Display Black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2BC6A2-5760-41D5-84A9-4F81E0A1D37E}"/>
              </a:ext>
            </a:extLst>
          </p:cNvPr>
          <p:cNvSpPr txBox="1"/>
          <p:nvPr/>
        </p:nvSpPr>
        <p:spPr>
          <a:xfrm>
            <a:off x="907804" y="3761326"/>
            <a:ext cx="4531360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lvl="0">
              <a:lnSpc>
                <a:spcPct val="85000"/>
              </a:lnSpc>
              <a:defRPr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B6407-83C3-4D94-B7AD-EC2ABD026173}"/>
              </a:ext>
            </a:extLst>
          </p:cNvPr>
          <p:cNvSpPr txBox="1"/>
          <p:nvPr/>
        </p:nvSpPr>
        <p:spPr>
          <a:xfrm>
            <a:off x="920565" y="3146899"/>
            <a:ext cx="4531360" cy="4616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Evergage Capability Deck &amp; Digital Transformation Use Cases.</a:t>
            </a:r>
          </a:p>
          <a:p>
            <a:pPr lvl="0">
              <a:lnSpc>
                <a:spcPct val="85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38" name="Title 10">
            <a:extLst>
              <a:ext uri="{FF2B5EF4-FFF2-40B4-BE49-F238E27FC236}">
                <a16:creationId xmlns:a16="http://schemas.microsoft.com/office/drawing/2014/main" id="{E8895041-D695-4338-99DE-2FD9A87CE70D}"/>
              </a:ext>
            </a:extLst>
          </p:cNvPr>
          <p:cNvSpPr txBox="1">
            <a:spLocks/>
          </p:cNvSpPr>
          <p:nvPr/>
        </p:nvSpPr>
        <p:spPr>
          <a:xfrm>
            <a:off x="-1" y="165101"/>
            <a:ext cx="12191999" cy="4093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 AGENDA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9CD89-33BE-45B5-8B70-1F7D9585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9" y="6437630"/>
            <a:ext cx="3133725" cy="2381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6A33A15-BAE2-4C1F-89B7-2A207D75847D}"/>
              </a:ext>
            </a:extLst>
          </p:cNvPr>
          <p:cNvSpPr txBox="1"/>
          <p:nvPr/>
        </p:nvSpPr>
        <p:spPr>
          <a:xfrm>
            <a:off x="923801" y="1587375"/>
            <a:ext cx="4108952" cy="4196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Chronicle Display Black" charset="0"/>
                <a:cs typeface="Chronicle Display Black" charset="0"/>
              </a:rPr>
              <a:t>In-Scope Activities.</a:t>
            </a:r>
          </a:p>
        </p:txBody>
      </p:sp>
    </p:spTree>
    <p:extLst>
      <p:ext uri="{BB962C8B-B14F-4D97-AF65-F5344CB8AC3E}">
        <p14:creationId xmlns:p14="http://schemas.microsoft.com/office/powerpoint/2010/main" val="2520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3BBAF4-7CF9-4A4E-8977-C69218A61A33}"/>
              </a:ext>
            </a:extLst>
          </p:cNvPr>
          <p:cNvGrpSpPr/>
          <p:nvPr/>
        </p:nvGrpSpPr>
        <p:grpSpPr>
          <a:xfrm>
            <a:off x="1137657" y="1810953"/>
            <a:ext cx="2265618" cy="3697840"/>
            <a:chOff x="5227825" y="1839596"/>
            <a:chExt cx="2265618" cy="369784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786EA36-BA24-4D52-8E19-F0D51FC61390}"/>
                </a:ext>
              </a:extLst>
            </p:cNvPr>
            <p:cNvGrpSpPr/>
            <p:nvPr/>
          </p:nvGrpSpPr>
          <p:grpSpPr>
            <a:xfrm>
              <a:off x="5227825" y="1839596"/>
              <a:ext cx="2265618" cy="3697840"/>
              <a:chOff x="121295" y="1684267"/>
              <a:chExt cx="2265618" cy="369784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27491A9-DD5A-464E-91C9-27F9FC984800}"/>
                  </a:ext>
                </a:extLst>
              </p:cNvPr>
              <p:cNvGrpSpPr/>
              <p:nvPr/>
            </p:nvGrpSpPr>
            <p:grpSpPr>
              <a:xfrm>
                <a:off x="217645" y="1904870"/>
                <a:ext cx="2169268" cy="3477237"/>
                <a:chOff x="246885" y="145737"/>
                <a:chExt cx="2169268" cy="3477237"/>
              </a:xfrm>
            </p:grpSpPr>
            <p:sp>
              <p:nvSpPr>
                <p:cNvPr id="56" name="Rounded Rectangle 35">
                  <a:extLst>
                    <a:ext uri="{FF2B5EF4-FFF2-40B4-BE49-F238E27FC236}">
                      <a16:creationId xmlns:a16="http://schemas.microsoft.com/office/drawing/2014/main" id="{834FBE76-3AE5-445D-A894-3FC0202E10E0}"/>
                    </a:ext>
                  </a:extLst>
                </p:cNvPr>
                <p:cNvSpPr/>
                <p:nvPr/>
              </p:nvSpPr>
              <p:spPr>
                <a:xfrm>
                  <a:off x="246885" y="145737"/>
                  <a:ext cx="2169268" cy="347723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/>
                </a:solidFill>
                <a:effectLst/>
              </p:spPr>
              <p:txBody>
                <a:bodyPr lIns="0" tIns="68576" rIns="0" bIns="45717">
                  <a:normAutofit/>
                </a:bodyPr>
                <a:lstStyle/>
                <a:p>
                  <a:pPr marL="123825" lvl="2" indent="0" algn="ctr">
                    <a:buNone/>
                  </a:pPr>
                  <a:endParaRPr lang="en-US" sz="1600" dirty="0"/>
                </a:p>
                <a:p>
                  <a:pPr marL="123825" lvl="2" indent="0" algn="ctr">
                    <a:buNone/>
                  </a:pPr>
                  <a:endParaRPr lang="en-US" sz="1600" dirty="0"/>
                </a:p>
                <a:p>
                  <a:pPr marL="123825" lvl="2" indent="0" algn="ctr">
                    <a:buNone/>
                  </a:pPr>
                  <a:r>
                    <a:rPr lang="en-US" b="1" dirty="0">
                      <a:solidFill>
                        <a:schemeClr val="bg1"/>
                      </a:solidFill>
                      <a:latin typeface="Frutiger Next Pro Light"/>
                    </a:rPr>
                    <a:t>Documentation</a:t>
                  </a:r>
                </a:p>
              </p:txBody>
            </p:sp>
            <p:sp>
              <p:nvSpPr>
                <p:cNvPr id="57" name="Rounded Rectangle 36">
                  <a:extLst>
                    <a:ext uri="{FF2B5EF4-FFF2-40B4-BE49-F238E27FC236}">
                      <a16:creationId xmlns:a16="http://schemas.microsoft.com/office/drawing/2014/main" id="{CB94CD7A-CD1B-4209-8E7B-EB207D3C46DD}"/>
                    </a:ext>
                  </a:extLst>
                </p:cNvPr>
                <p:cNvSpPr/>
                <p:nvPr/>
              </p:nvSpPr>
              <p:spPr>
                <a:xfrm>
                  <a:off x="366427" y="1396895"/>
                  <a:ext cx="1930183" cy="2210724"/>
                </a:xfrm>
                <a:prstGeom prst="roundRect">
                  <a:avLst>
                    <a:gd name="adj" fmla="val 2542"/>
                  </a:avLst>
                </a:prstGeom>
                <a:solidFill>
                  <a:srgbClr val="FFFFFF"/>
                </a:solidFill>
                <a:effectLst/>
              </p:spPr>
              <p:txBody>
                <a:bodyPr lIns="91434" tIns="137160" rIns="91434" bIns="91440">
                  <a:prstTxWarp prst="textNoShape">
                    <a:avLst/>
                  </a:prstTxWarp>
                </a:bodyPr>
                <a:lstStyle/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Build reusable code repository which can serve as a guide.</a:t>
                  </a:r>
                </a:p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Document pre-requisites, learnings, limitations.</a:t>
                  </a:r>
                </a:p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Document key differences among market competitors.</a:t>
                  </a:r>
                </a:p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Effort Estimate guidelines.</a:t>
                  </a:r>
                </a:p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endParaRPr lang="en-US" sz="1200" dirty="0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B5FF347-BEBE-446F-A99E-EC236158B5EB}"/>
                  </a:ext>
                </a:extLst>
              </p:cNvPr>
              <p:cNvSpPr/>
              <p:nvPr/>
            </p:nvSpPr>
            <p:spPr>
              <a:xfrm>
                <a:off x="121295" y="1684267"/>
                <a:ext cx="717158" cy="723145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85C3"/>
                </a:solidFill>
              </a:ln>
              <a:effectLst/>
            </p:spPr>
            <p:txBody>
              <a:bodyPr wrap="square" lIns="182876" tIns="137156" rIns="137156" bIns="137156" rtlCol="0" anchor="ctr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0" name="Freeform 589"/>
            <p:cNvSpPr>
              <a:spLocks noChangeAspect="1" noEditPoints="1"/>
            </p:cNvSpPr>
            <p:nvPr/>
          </p:nvSpPr>
          <p:spPr bwMode="auto">
            <a:xfrm>
              <a:off x="5281265" y="1904589"/>
              <a:ext cx="623701" cy="623701"/>
            </a:xfrm>
            <a:custGeom>
              <a:avLst/>
              <a:gdLst>
                <a:gd name="T0" fmla="*/ 384 w 512"/>
                <a:gd name="T1" fmla="*/ 157 h 512"/>
                <a:gd name="T2" fmla="*/ 384 w 512"/>
                <a:gd name="T3" fmla="*/ 349 h 512"/>
                <a:gd name="T4" fmla="*/ 266 w 512"/>
                <a:gd name="T5" fmla="*/ 348 h 512"/>
                <a:gd name="T6" fmla="*/ 266 w 512"/>
                <a:gd name="T7" fmla="*/ 157 h 512"/>
                <a:gd name="T8" fmla="*/ 384 w 512"/>
                <a:gd name="T9" fmla="*/ 157 h 512"/>
                <a:gd name="T10" fmla="*/ 512 w 512"/>
                <a:gd name="T11" fmla="*/ 256 h 512"/>
                <a:gd name="T12" fmla="*/ 256 w 512"/>
                <a:gd name="T13" fmla="*/ 512 h 512"/>
                <a:gd name="T14" fmla="*/ 0 w 512"/>
                <a:gd name="T15" fmla="*/ 256 h 512"/>
                <a:gd name="T16" fmla="*/ 256 w 512"/>
                <a:gd name="T17" fmla="*/ 0 h 512"/>
                <a:gd name="T18" fmla="*/ 512 w 512"/>
                <a:gd name="T19" fmla="*/ 256 h 512"/>
                <a:gd name="T20" fmla="*/ 405 w 512"/>
                <a:gd name="T21" fmla="*/ 149 h 512"/>
                <a:gd name="T22" fmla="*/ 398 w 512"/>
                <a:gd name="T23" fmla="*/ 139 h 512"/>
                <a:gd name="T24" fmla="*/ 256 w 512"/>
                <a:gd name="T25" fmla="*/ 138 h 512"/>
                <a:gd name="T26" fmla="*/ 114 w 512"/>
                <a:gd name="T27" fmla="*/ 139 h 512"/>
                <a:gd name="T28" fmla="*/ 106 w 512"/>
                <a:gd name="T29" fmla="*/ 149 h 512"/>
                <a:gd name="T30" fmla="*/ 106 w 512"/>
                <a:gd name="T31" fmla="*/ 362 h 512"/>
                <a:gd name="T32" fmla="*/ 111 w 512"/>
                <a:gd name="T33" fmla="*/ 371 h 512"/>
                <a:gd name="T34" fmla="*/ 121 w 512"/>
                <a:gd name="T35" fmla="*/ 372 h 512"/>
                <a:gd name="T36" fmla="*/ 253 w 512"/>
                <a:gd name="T37" fmla="*/ 373 h 512"/>
                <a:gd name="T38" fmla="*/ 256 w 512"/>
                <a:gd name="T39" fmla="*/ 373 h 512"/>
                <a:gd name="T40" fmla="*/ 260 w 512"/>
                <a:gd name="T41" fmla="*/ 372 h 512"/>
                <a:gd name="T42" fmla="*/ 260 w 512"/>
                <a:gd name="T43" fmla="*/ 372 h 512"/>
                <a:gd name="T44" fmla="*/ 391 w 512"/>
                <a:gd name="T45" fmla="*/ 373 h 512"/>
                <a:gd name="T46" fmla="*/ 401 w 512"/>
                <a:gd name="T47" fmla="*/ 371 h 512"/>
                <a:gd name="T48" fmla="*/ 405 w 512"/>
                <a:gd name="T49" fmla="*/ 362 h 512"/>
                <a:gd name="T50" fmla="*/ 405 w 512"/>
                <a:gd name="T51" fmla="*/ 149 h 512"/>
                <a:gd name="T52" fmla="*/ 128 w 512"/>
                <a:gd name="T53" fmla="*/ 157 h 512"/>
                <a:gd name="T54" fmla="*/ 128 w 512"/>
                <a:gd name="T55" fmla="*/ 348 h 512"/>
                <a:gd name="T56" fmla="*/ 245 w 512"/>
                <a:gd name="T57" fmla="*/ 349 h 512"/>
                <a:gd name="T58" fmla="*/ 245 w 512"/>
                <a:gd name="T59" fmla="*/ 157 h 512"/>
                <a:gd name="T60" fmla="*/ 128 w 512"/>
                <a:gd name="T61" fmla="*/ 15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2" h="512">
                  <a:moveTo>
                    <a:pt x="384" y="157"/>
                  </a:moveTo>
                  <a:cubicBezTo>
                    <a:pt x="384" y="349"/>
                    <a:pt x="384" y="349"/>
                    <a:pt x="384" y="349"/>
                  </a:cubicBezTo>
                  <a:cubicBezTo>
                    <a:pt x="328" y="335"/>
                    <a:pt x="287" y="342"/>
                    <a:pt x="266" y="348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321" y="144"/>
                    <a:pt x="367" y="153"/>
                    <a:pt x="384" y="15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05" y="149"/>
                  </a:moveTo>
                  <a:cubicBezTo>
                    <a:pt x="405" y="144"/>
                    <a:pt x="402" y="140"/>
                    <a:pt x="398" y="139"/>
                  </a:cubicBezTo>
                  <a:cubicBezTo>
                    <a:pt x="395" y="138"/>
                    <a:pt x="334" y="117"/>
                    <a:pt x="256" y="138"/>
                  </a:cubicBezTo>
                  <a:cubicBezTo>
                    <a:pt x="243" y="133"/>
                    <a:pt x="191" y="120"/>
                    <a:pt x="114" y="139"/>
                  </a:cubicBezTo>
                  <a:cubicBezTo>
                    <a:pt x="110" y="140"/>
                    <a:pt x="106" y="144"/>
                    <a:pt x="106" y="149"/>
                  </a:cubicBezTo>
                  <a:cubicBezTo>
                    <a:pt x="106" y="362"/>
                    <a:pt x="106" y="362"/>
                    <a:pt x="106" y="362"/>
                  </a:cubicBezTo>
                  <a:cubicBezTo>
                    <a:pt x="106" y="366"/>
                    <a:pt x="108" y="369"/>
                    <a:pt x="111" y="371"/>
                  </a:cubicBezTo>
                  <a:cubicBezTo>
                    <a:pt x="114" y="373"/>
                    <a:pt x="118" y="374"/>
                    <a:pt x="121" y="372"/>
                  </a:cubicBezTo>
                  <a:cubicBezTo>
                    <a:pt x="122" y="372"/>
                    <a:pt x="178" y="350"/>
                    <a:pt x="253" y="373"/>
                  </a:cubicBezTo>
                  <a:cubicBezTo>
                    <a:pt x="254" y="373"/>
                    <a:pt x="255" y="373"/>
                    <a:pt x="256" y="373"/>
                  </a:cubicBezTo>
                  <a:cubicBezTo>
                    <a:pt x="257" y="373"/>
                    <a:pt x="259" y="373"/>
                    <a:pt x="260" y="372"/>
                  </a:cubicBezTo>
                  <a:cubicBezTo>
                    <a:pt x="260" y="372"/>
                    <a:pt x="260" y="372"/>
                    <a:pt x="260" y="372"/>
                  </a:cubicBezTo>
                  <a:cubicBezTo>
                    <a:pt x="261" y="372"/>
                    <a:pt x="311" y="350"/>
                    <a:pt x="391" y="373"/>
                  </a:cubicBezTo>
                  <a:cubicBezTo>
                    <a:pt x="395" y="373"/>
                    <a:pt x="398" y="373"/>
                    <a:pt x="401" y="371"/>
                  </a:cubicBezTo>
                  <a:cubicBezTo>
                    <a:pt x="403" y="369"/>
                    <a:pt x="405" y="366"/>
                    <a:pt x="405" y="362"/>
                  </a:cubicBezTo>
                  <a:lnTo>
                    <a:pt x="405" y="149"/>
                  </a:lnTo>
                  <a:close/>
                  <a:moveTo>
                    <a:pt x="128" y="157"/>
                  </a:moveTo>
                  <a:cubicBezTo>
                    <a:pt x="128" y="348"/>
                    <a:pt x="128" y="348"/>
                    <a:pt x="128" y="348"/>
                  </a:cubicBezTo>
                  <a:cubicBezTo>
                    <a:pt x="149" y="342"/>
                    <a:pt x="192" y="336"/>
                    <a:pt x="245" y="349"/>
                  </a:cubicBezTo>
                  <a:cubicBezTo>
                    <a:pt x="245" y="157"/>
                    <a:pt x="245" y="157"/>
                    <a:pt x="245" y="157"/>
                  </a:cubicBezTo>
                  <a:cubicBezTo>
                    <a:pt x="229" y="153"/>
                    <a:pt x="187" y="144"/>
                    <a:pt x="128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916954-43FA-4F11-B990-95AB6CBFE977}"/>
              </a:ext>
            </a:extLst>
          </p:cNvPr>
          <p:cNvGrpSpPr/>
          <p:nvPr/>
        </p:nvGrpSpPr>
        <p:grpSpPr>
          <a:xfrm>
            <a:off x="8495866" y="1810953"/>
            <a:ext cx="2265618" cy="3697840"/>
            <a:chOff x="9286441" y="1433794"/>
            <a:chExt cx="2265618" cy="36978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F2EF20-BA41-445E-A7E0-EA7C8166339D}"/>
                </a:ext>
              </a:extLst>
            </p:cNvPr>
            <p:cNvGrpSpPr/>
            <p:nvPr/>
          </p:nvGrpSpPr>
          <p:grpSpPr>
            <a:xfrm>
              <a:off x="9286441" y="1433794"/>
              <a:ext cx="2265618" cy="3697840"/>
              <a:chOff x="121295" y="1684267"/>
              <a:chExt cx="2265618" cy="36978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AA43110-9C17-4184-B6E4-CA7C13530A91}"/>
                  </a:ext>
                </a:extLst>
              </p:cNvPr>
              <p:cNvGrpSpPr/>
              <p:nvPr/>
            </p:nvGrpSpPr>
            <p:grpSpPr>
              <a:xfrm>
                <a:off x="217645" y="1904870"/>
                <a:ext cx="2169268" cy="3477237"/>
                <a:chOff x="246885" y="145737"/>
                <a:chExt cx="2169268" cy="3477237"/>
              </a:xfrm>
            </p:grpSpPr>
            <p:sp>
              <p:nvSpPr>
                <p:cNvPr id="15" name="Rounded Rectangle 35">
                  <a:extLst>
                    <a:ext uri="{FF2B5EF4-FFF2-40B4-BE49-F238E27FC236}">
                      <a16:creationId xmlns:a16="http://schemas.microsoft.com/office/drawing/2014/main" id="{B3CD0718-7BB7-4DA2-B599-B96FEF6BA39D}"/>
                    </a:ext>
                  </a:extLst>
                </p:cNvPr>
                <p:cNvSpPr/>
                <p:nvPr/>
              </p:nvSpPr>
              <p:spPr>
                <a:xfrm>
                  <a:off x="246885" y="145737"/>
                  <a:ext cx="2169268" cy="347723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/>
                </a:solidFill>
                <a:effectLst/>
              </p:spPr>
              <p:txBody>
                <a:bodyPr lIns="0" tIns="68576" rIns="0" bIns="45717">
                  <a:normAutofit/>
                </a:bodyPr>
                <a:lstStyle/>
                <a:p>
                  <a:pPr marL="0" marR="0" lvl="0" indent="0" algn="ctr" defTabSz="913973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Next Pro Light"/>
                    <a:ea typeface="+mn-ea"/>
                    <a:cs typeface="+mn-cs"/>
                  </a:endParaRPr>
                </a:p>
                <a:p>
                  <a:pPr marL="0" marR="0" lvl="0" indent="0" algn="ctr" defTabSz="913973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Next Pro Light"/>
                    <a:ea typeface="+mn-ea"/>
                    <a:cs typeface="+mn-cs"/>
                  </a:endParaRPr>
                </a:p>
                <a:p>
                  <a:pPr marL="123825" lvl="2" indent="0" algn="ctr">
                    <a:buNone/>
                  </a:pPr>
                  <a:r>
                    <a:rPr lang="en-US" dirty="0">
                      <a:solidFill>
                        <a:schemeClr val="bg1"/>
                      </a:solidFill>
                      <a:latin typeface="Frutiger Next Pro Light"/>
                    </a:rPr>
                    <a:t>Use Cases</a:t>
                  </a:r>
                </a:p>
              </p:txBody>
            </p:sp>
            <p:sp>
              <p:nvSpPr>
                <p:cNvPr id="16" name="Rounded Rectangle 36">
                  <a:extLst>
                    <a:ext uri="{FF2B5EF4-FFF2-40B4-BE49-F238E27FC236}">
                      <a16:creationId xmlns:a16="http://schemas.microsoft.com/office/drawing/2014/main" id="{407CFD74-37E2-4861-A552-FA99D486E8A9}"/>
                    </a:ext>
                  </a:extLst>
                </p:cNvPr>
                <p:cNvSpPr/>
                <p:nvPr/>
              </p:nvSpPr>
              <p:spPr>
                <a:xfrm>
                  <a:off x="366427" y="1396895"/>
                  <a:ext cx="1930183" cy="2210724"/>
                </a:xfrm>
                <a:prstGeom prst="roundRect">
                  <a:avLst>
                    <a:gd name="adj" fmla="val 2542"/>
                  </a:avLst>
                </a:prstGeom>
                <a:solidFill>
                  <a:srgbClr val="FFFFFF"/>
                </a:solidFill>
                <a:effectLst/>
              </p:spPr>
              <p:txBody>
                <a:bodyPr lIns="91434" tIns="137160" rIns="91434" bIns="91440">
                  <a:prstTxWarp prst="textNoShape">
                    <a:avLst/>
                  </a:prstTxWarp>
                </a:bodyPr>
                <a:lstStyle/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Selecting use cases based on industry </a:t>
                  </a:r>
                </a:p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Building POCs around selected use cases.</a:t>
                  </a:r>
                  <a:endParaRPr lang="en-US" sz="1200" dirty="0">
                    <a:latin typeface="Frutiger Next Pro Light"/>
                  </a:endParaRPr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37820E1-942C-4291-913D-FF26E38E682E}"/>
                  </a:ext>
                </a:extLst>
              </p:cNvPr>
              <p:cNvSpPr/>
              <p:nvPr/>
            </p:nvSpPr>
            <p:spPr>
              <a:xfrm>
                <a:off x="121295" y="1684267"/>
                <a:ext cx="717158" cy="723145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85C3"/>
                </a:solidFill>
              </a:ln>
              <a:effectLst/>
            </p:spPr>
            <p:txBody>
              <a:bodyPr wrap="square" lIns="182876" tIns="137156" rIns="137156" bIns="137156" rtlCol="0" anchor="ctr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1" name="Freeform 489"/>
            <p:cNvSpPr>
              <a:spLocks noChangeAspect="1" noEditPoints="1"/>
            </p:cNvSpPr>
            <p:nvPr/>
          </p:nvSpPr>
          <p:spPr bwMode="auto">
            <a:xfrm>
              <a:off x="9333169" y="1499102"/>
              <a:ext cx="623701" cy="623701"/>
            </a:xfrm>
            <a:custGeom>
              <a:avLst/>
              <a:gdLst>
                <a:gd name="T0" fmla="*/ 245 w 512"/>
                <a:gd name="T1" fmla="*/ 128 h 512"/>
                <a:gd name="T2" fmla="*/ 256 w 512"/>
                <a:gd name="T3" fmla="*/ 117 h 512"/>
                <a:gd name="T4" fmla="*/ 266 w 512"/>
                <a:gd name="T5" fmla="*/ 128 h 512"/>
                <a:gd name="T6" fmla="*/ 256 w 512"/>
                <a:gd name="T7" fmla="*/ 138 h 512"/>
                <a:gd name="T8" fmla="*/ 245 w 512"/>
                <a:gd name="T9" fmla="*/ 128 h 512"/>
                <a:gd name="T10" fmla="*/ 256 w 512"/>
                <a:gd name="T11" fmla="*/ 160 h 512"/>
                <a:gd name="T12" fmla="*/ 181 w 512"/>
                <a:gd name="T13" fmla="*/ 234 h 512"/>
                <a:gd name="T14" fmla="*/ 162 w 512"/>
                <a:gd name="T15" fmla="*/ 345 h 512"/>
                <a:gd name="T16" fmla="*/ 349 w 512"/>
                <a:gd name="T17" fmla="*/ 345 h 512"/>
                <a:gd name="T18" fmla="*/ 330 w 512"/>
                <a:gd name="T19" fmla="*/ 234 h 512"/>
                <a:gd name="T20" fmla="*/ 256 w 512"/>
                <a:gd name="T21" fmla="*/ 160 h 512"/>
                <a:gd name="T22" fmla="*/ 236 w 512"/>
                <a:gd name="T23" fmla="*/ 380 h 512"/>
                <a:gd name="T24" fmla="*/ 256 w 512"/>
                <a:gd name="T25" fmla="*/ 394 h 512"/>
                <a:gd name="T26" fmla="*/ 276 w 512"/>
                <a:gd name="T27" fmla="*/ 379 h 512"/>
                <a:gd name="T28" fmla="*/ 249 w 512"/>
                <a:gd name="T29" fmla="*/ 381 h 512"/>
                <a:gd name="T30" fmla="*/ 236 w 512"/>
                <a:gd name="T31" fmla="*/ 380 h 512"/>
                <a:gd name="T32" fmla="*/ 512 w 512"/>
                <a:gd name="T33" fmla="*/ 256 h 512"/>
                <a:gd name="T34" fmla="*/ 256 w 512"/>
                <a:gd name="T35" fmla="*/ 512 h 512"/>
                <a:gd name="T36" fmla="*/ 0 w 512"/>
                <a:gd name="T37" fmla="*/ 256 h 512"/>
                <a:gd name="T38" fmla="*/ 256 w 512"/>
                <a:gd name="T39" fmla="*/ 0 h 512"/>
                <a:gd name="T40" fmla="*/ 512 w 512"/>
                <a:gd name="T41" fmla="*/ 256 h 512"/>
                <a:gd name="T42" fmla="*/ 372 w 512"/>
                <a:gd name="T43" fmla="*/ 348 h 512"/>
                <a:gd name="T44" fmla="*/ 352 w 512"/>
                <a:gd name="T45" fmla="*/ 234 h 512"/>
                <a:gd name="T46" fmla="*/ 284 w 512"/>
                <a:gd name="T47" fmla="*/ 142 h 512"/>
                <a:gd name="T48" fmla="*/ 288 w 512"/>
                <a:gd name="T49" fmla="*/ 128 h 512"/>
                <a:gd name="T50" fmla="*/ 256 w 512"/>
                <a:gd name="T51" fmla="*/ 96 h 512"/>
                <a:gd name="T52" fmla="*/ 224 w 512"/>
                <a:gd name="T53" fmla="*/ 128 h 512"/>
                <a:gd name="T54" fmla="*/ 227 w 512"/>
                <a:gd name="T55" fmla="*/ 142 h 512"/>
                <a:gd name="T56" fmla="*/ 160 w 512"/>
                <a:gd name="T57" fmla="*/ 234 h 512"/>
                <a:gd name="T58" fmla="*/ 139 w 512"/>
                <a:gd name="T59" fmla="*/ 348 h 512"/>
                <a:gd name="T60" fmla="*/ 144 w 512"/>
                <a:gd name="T61" fmla="*/ 361 h 512"/>
                <a:gd name="T62" fmla="*/ 214 w 512"/>
                <a:gd name="T63" fmla="*/ 379 h 512"/>
                <a:gd name="T64" fmla="*/ 256 w 512"/>
                <a:gd name="T65" fmla="*/ 416 h 512"/>
                <a:gd name="T66" fmla="*/ 298 w 512"/>
                <a:gd name="T67" fmla="*/ 377 h 512"/>
                <a:gd name="T68" fmla="*/ 366 w 512"/>
                <a:gd name="T69" fmla="*/ 362 h 512"/>
                <a:gd name="T70" fmla="*/ 372 w 512"/>
                <a:gd name="T71" fmla="*/ 357 h 512"/>
                <a:gd name="T72" fmla="*/ 372 w 512"/>
                <a:gd name="T73" fmla="*/ 3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512">
                  <a:moveTo>
                    <a:pt x="245" y="128"/>
                  </a:moveTo>
                  <a:cubicBezTo>
                    <a:pt x="245" y="122"/>
                    <a:pt x="250" y="117"/>
                    <a:pt x="256" y="117"/>
                  </a:cubicBezTo>
                  <a:cubicBezTo>
                    <a:pt x="262" y="117"/>
                    <a:pt x="266" y="122"/>
                    <a:pt x="266" y="128"/>
                  </a:cubicBezTo>
                  <a:cubicBezTo>
                    <a:pt x="266" y="134"/>
                    <a:pt x="262" y="138"/>
                    <a:pt x="256" y="138"/>
                  </a:cubicBezTo>
                  <a:cubicBezTo>
                    <a:pt x="250" y="138"/>
                    <a:pt x="245" y="134"/>
                    <a:pt x="245" y="128"/>
                  </a:cubicBezTo>
                  <a:close/>
                  <a:moveTo>
                    <a:pt x="256" y="160"/>
                  </a:moveTo>
                  <a:cubicBezTo>
                    <a:pt x="212" y="160"/>
                    <a:pt x="181" y="190"/>
                    <a:pt x="181" y="234"/>
                  </a:cubicBezTo>
                  <a:cubicBezTo>
                    <a:pt x="181" y="278"/>
                    <a:pt x="168" y="325"/>
                    <a:pt x="162" y="345"/>
                  </a:cubicBezTo>
                  <a:cubicBezTo>
                    <a:pt x="185" y="354"/>
                    <a:pt x="253" y="372"/>
                    <a:pt x="349" y="345"/>
                  </a:cubicBezTo>
                  <a:cubicBezTo>
                    <a:pt x="343" y="324"/>
                    <a:pt x="330" y="277"/>
                    <a:pt x="330" y="234"/>
                  </a:cubicBezTo>
                  <a:cubicBezTo>
                    <a:pt x="330" y="190"/>
                    <a:pt x="300" y="160"/>
                    <a:pt x="256" y="160"/>
                  </a:cubicBezTo>
                  <a:close/>
                  <a:moveTo>
                    <a:pt x="236" y="380"/>
                  </a:moveTo>
                  <a:cubicBezTo>
                    <a:pt x="239" y="388"/>
                    <a:pt x="246" y="394"/>
                    <a:pt x="256" y="394"/>
                  </a:cubicBezTo>
                  <a:cubicBezTo>
                    <a:pt x="265" y="394"/>
                    <a:pt x="273" y="388"/>
                    <a:pt x="276" y="379"/>
                  </a:cubicBezTo>
                  <a:cubicBezTo>
                    <a:pt x="266" y="380"/>
                    <a:pt x="257" y="381"/>
                    <a:pt x="249" y="381"/>
                  </a:cubicBezTo>
                  <a:cubicBezTo>
                    <a:pt x="244" y="381"/>
                    <a:pt x="240" y="380"/>
                    <a:pt x="236" y="380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72" y="348"/>
                  </a:moveTo>
                  <a:cubicBezTo>
                    <a:pt x="372" y="348"/>
                    <a:pt x="352" y="286"/>
                    <a:pt x="352" y="234"/>
                  </a:cubicBezTo>
                  <a:cubicBezTo>
                    <a:pt x="352" y="189"/>
                    <a:pt x="324" y="153"/>
                    <a:pt x="284" y="142"/>
                  </a:cubicBezTo>
                  <a:cubicBezTo>
                    <a:pt x="286" y="138"/>
                    <a:pt x="288" y="133"/>
                    <a:pt x="288" y="128"/>
                  </a:cubicBezTo>
                  <a:cubicBezTo>
                    <a:pt x="288" y="110"/>
                    <a:pt x="273" y="96"/>
                    <a:pt x="256" y="96"/>
                  </a:cubicBezTo>
                  <a:cubicBezTo>
                    <a:pt x="238" y="96"/>
                    <a:pt x="224" y="110"/>
                    <a:pt x="224" y="128"/>
                  </a:cubicBezTo>
                  <a:cubicBezTo>
                    <a:pt x="224" y="133"/>
                    <a:pt x="225" y="138"/>
                    <a:pt x="227" y="142"/>
                  </a:cubicBezTo>
                  <a:cubicBezTo>
                    <a:pt x="187" y="153"/>
                    <a:pt x="160" y="189"/>
                    <a:pt x="160" y="234"/>
                  </a:cubicBezTo>
                  <a:cubicBezTo>
                    <a:pt x="160" y="286"/>
                    <a:pt x="139" y="348"/>
                    <a:pt x="139" y="348"/>
                  </a:cubicBezTo>
                  <a:cubicBezTo>
                    <a:pt x="137" y="353"/>
                    <a:pt x="139" y="359"/>
                    <a:pt x="144" y="361"/>
                  </a:cubicBezTo>
                  <a:cubicBezTo>
                    <a:pt x="146" y="362"/>
                    <a:pt x="171" y="374"/>
                    <a:pt x="214" y="379"/>
                  </a:cubicBezTo>
                  <a:cubicBezTo>
                    <a:pt x="216" y="399"/>
                    <a:pt x="234" y="416"/>
                    <a:pt x="256" y="416"/>
                  </a:cubicBezTo>
                  <a:cubicBezTo>
                    <a:pt x="278" y="416"/>
                    <a:pt x="296" y="399"/>
                    <a:pt x="298" y="377"/>
                  </a:cubicBezTo>
                  <a:cubicBezTo>
                    <a:pt x="319" y="374"/>
                    <a:pt x="341" y="369"/>
                    <a:pt x="366" y="362"/>
                  </a:cubicBezTo>
                  <a:cubicBezTo>
                    <a:pt x="368" y="361"/>
                    <a:pt x="371" y="359"/>
                    <a:pt x="372" y="357"/>
                  </a:cubicBezTo>
                  <a:cubicBezTo>
                    <a:pt x="373" y="354"/>
                    <a:pt x="373" y="351"/>
                    <a:pt x="372" y="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/>
            </a:p>
          </p:txBody>
        </p: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C7B81DA9-3D13-4018-8CEC-8C1356CD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501"/>
            <a:ext cx="12192000" cy="40933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In-Scope Activities.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5E7134C-AD2F-4757-975B-531827052E90}"/>
              </a:ext>
            </a:extLst>
          </p:cNvPr>
          <p:cNvSpPr txBox="1">
            <a:spLocks/>
          </p:cNvSpPr>
          <p:nvPr/>
        </p:nvSpPr>
        <p:spPr>
          <a:xfrm>
            <a:off x="2853800" y="2254249"/>
            <a:ext cx="2138400" cy="426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300" b="1" kern="1200">
                <a:solidFill>
                  <a:schemeClr val="accent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30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300" kern="1200" baseline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300" kern="1200" baseline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2673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3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3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73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3A11C1-6D24-482C-8C61-602708257A4A}"/>
              </a:ext>
            </a:extLst>
          </p:cNvPr>
          <p:cNvGrpSpPr/>
          <p:nvPr/>
        </p:nvGrpSpPr>
        <p:grpSpPr>
          <a:xfrm>
            <a:off x="4797519" y="1795598"/>
            <a:ext cx="2265618" cy="3697840"/>
            <a:chOff x="872364" y="1668078"/>
            <a:chExt cx="2265618" cy="36978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E747FD4-090A-4BDF-9194-0952EAC50D3D}"/>
                </a:ext>
              </a:extLst>
            </p:cNvPr>
            <p:cNvGrpSpPr/>
            <p:nvPr/>
          </p:nvGrpSpPr>
          <p:grpSpPr>
            <a:xfrm>
              <a:off x="872364" y="1668078"/>
              <a:ext cx="2265618" cy="3697840"/>
              <a:chOff x="121295" y="1684267"/>
              <a:chExt cx="2265618" cy="369784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1E605C7-D319-45AC-A88D-072580148655}"/>
                  </a:ext>
                </a:extLst>
              </p:cNvPr>
              <p:cNvGrpSpPr/>
              <p:nvPr/>
            </p:nvGrpSpPr>
            <p:grpSpPr>
              <a:xfrm>
                <a:off x="217645" y="1904870"/>
                <a:ext cx="2169268" cy="3477237"/>
                <a:chOff x="246885" y="145737"/>
                <a:chExt cx="2169268" cy="3477237"/>
              </a:xfrm>
            </p:grpSpPr>
            <p:sp>
              <p:nvSpPr>
                <p:cNvPr id="42" name="Rounded Rectangle 35">
                  <a:extLst>
                    <a:ext uri="{FF2B5EF4-FFF2-40B4-BE49-F238E27FC236}">
                      <a16:creationId xmlns:a16="http://schemas.microsoft.com/office/drawing/2014/main" id="{95F9A5D9-2B28-4080-ADB6-B91099790087}"/>
                    </a:ext>
                  </a:extLst>
                </p:cNvPr>
                <p:cNvSpPr/>
                <p:nvPr/>
              </p:nvSpPr>
              <p:spPr>
                <a:xfrm>
                  <a:off x="246885" y="145737"/>
                  <a:ext cx="2169268" cy="347723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/>
                </a:solidFill>
                <a:effectLst/>
              </p:spPr>
              <p:txBody>
                <a:bodyPr lIns="0" tIns="68576" rIns="0" bIns="45717">
                  <a:normAutofit/>
                </a:bodyPr>
                <a:lstStyle/>
                <a:p>
                  <a:pPr marL="0" marR="0" lvl="0" indent="0" algn="ctr" defTabSz="913973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Next Pro Light"/>
                    <a:ea typeface="+mn-ea"/>
                    <a:cs typeface="+mn-cs"/>
                  </a:endParaRPr>
                </a:p>
                <a:p>
                  <a:pPr marL="0" marR="0" lvl="0" indent="0" algn="ctr" defTabSz="913973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Next Pro Light"/>
                    <a:ea typeface="+mn-ea"/>
                    <a:cs typeface="+mn-cs"/>
                  </a:endParaRPr>
                </a:p>
                <a:p>
                  <a:pPr marL="0" marR="0" lvl="0" indent="0" algn="ctr" defTabSz="913973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kern="0" dirty="0">
                      <a:solidFill>
                        <a:srgbClr val="FFFFFF"/>
                      </a:solidFill>
                      <a:latin typeface="Frutiger Next Pro Light"/>
                    </a:rPr>
                    <a:t>Reporting &amp; </a:t>
                  </a:r>
                </a:p>
                <a:p>
                  <a:pPr marL="0" marR="0" lvl="0" indent="0" algn="ctr" defTabSz="913973" rtl="0" eaLnBrk="1" fontAlgn="base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b="1" kern="0" dirty="0">
                      <a:solidFill>
                        <a:srgbClr val="FFFFFF"/>
                      </a:solidFill>
                      <a:latin typeface="Frutiger Next Pro Light"/>
                    </a:rPr>
                    <a:t>Analytics</a:t>
                  </a: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rutiger Next Pro Light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ounded Rectangle 36">
                  <a:extLst>
                    <a:ext uri="{FF2B5EF4-FFF2-40B4-BE49-F238E27FC236}">
                      <a16:creationId xmlns:a16="http://schemas.microsoft.com/office/drawing/2014/main" id="{48C314AE-802D-4576-8C4E-5030DC8CDFA2}"/>
                    </a:ext>
                  </a:extLst>
                </p:cNvPr>
                <p:cNvSpPr/>
                <p:nvPr/>
              </p:nvSpPr>
              <p:spPr>
                <a:xfrm>
                  <a:off x="366427" y="1396895"/>
                  <a:ext cx="1930183" cy="2210724"/>
                </a:xfrm>
                <a:prstGeom prst="roundRect">
                  <a:avLst>
                    <a:gd name="adj" fmla="val 2542"/>
                  </a:avLst>
                </a:prstGeom>
                <a:solidFill>
                  <a:srgbClr val="FFFFFF"/>
                </a:solidFill>
                <a:effectLst/>
              </p:spPr>
              <p:txBody>
                <a:bodyPr lIns="91434" tIns="137160" rIns="91434" bIns="91440">
                  <a:prstTxWarp prst="textNoShape">
                    <a:avLst/>
                  </a:prstTxWarp>
                </a:bodyPr>
                <a:lstStyle/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atin typeface="Frutiger Next Pro Light"/>
                    </a:rPr>
                    <a:t>Research Campaign reporting using OOB features .</a:t>
                  </a:r>
                </a:p>
                <a:p>
                  <a:pPr marL="295275" lvl="2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latin typeface="Frutiger Next Pro Light"/>
                    </a:rPr>
                    <a:t>Explore use of BI tools  that can be leveraged with Evergage (e.g.- Datorama )</a:t>
                  </a:r>
                </a:p>
                <a:p>
                  <a:endParaRPr lang="en-US" sz="1200" dirty="0">
                    <a:latin typeface="Frutiger Next Pro Light"/>
                  </a:endParaRP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B79AFC7-10E7-40B8-98A8-FDF8FC518C2A}"/>
                  </a:ext>
                </a:extLst>
              </p:cNvPr>
              <p:cNvSpPr/>
              <p:nvPr/>
            </p:nvSpPr>
            <p:spPr>
              <a:xfrm>
                <a:off x="121295" y="1684267"/>
                <a:ext cx="717158" cy="723145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85C3"/>
                </a:solidFill>
              </a:ln>
              <a:effectLst/>
            </p:spPr>
            <p:txBody>
              <a:bodyPr wrap="square" lIns="182876" tIns="137156" rIns="137156" bIns="137156" rtlCol="0" anchor="ctr"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39" name="Freeform 723">
              <a:extLst>
                <a:ext uri="{FF2B5EF4-FFF2-40B4-BE49-F238E27FC236}">
                  <a16:creationId xmlns:a16="http://schemas.microsoft.com/office/drawing/2014/main" id="{E7D04282-47ED-491B-B25A-3D48CBACBD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2891" y="1721884"/>
              <a:ext cx="646241" cy="646241"/>
            </a:xfrm>
            <a:custGeom>
              <a:avLst/>
              <a:gdLst>
                <a:gd name="T0" fmla="*/ 248 w 512"/>
                <a:gd name="T1" fmla="*/ 263 h 512"/>
                <a:gd name="T2" fmla="*/ 263 w 512"/>
                <a:gd name="T3" fmla="*/ 263 h 512"/>
                <a:gd name="T4" fmla="*/ 288 w 512"/>
                <a:gd name="T5" fmla="*/ 256 h 512"/>
                <a:gd name="T6" fmla="*/ 224 w 512"/>
                <a:gd name="T7" fmla="*/ 256 h 512"/>
                <a:gd name="T8" fmla="*/ 269 w 512"/>
                <a:gd name="T9" fmla="*/ 227 h 512"/>
                <a:gd name="T10" fmla="*/ 331 w 512"/>
                <a:gd name="T11" fmla="*/ 196 h 512"/>
                <a:gd name="T12" fmla="*/ 256 w 512"/>
                <a:gd name="T13" fmla="*/ 352 h 512"/>
                <a:gd name="T14" fmla="*/ 256 w 512"/>
                <a:gd name="T15" fmla="*/ 160 h 512"/>
                <a:gd name="T16" fmla="*/ 331 w 512"/>
                <a:gd name="T17" fmla="*/ 166 h 512"/>
                <a:gd name="T18" fmla="*/ 138 w 512"/>
                <a:gd name="T19" fmla="*/ 256 h 512"/>
                <a:gd name="T20" fmla="*/ 373 w 512"/>
                <a:gd name="T21" fmla="*/ 256 h 512"/>
                <a:gd name="T22" fmla="*/ 331 w 512"/>
                <a:gd name="T23" fmla="*/ 196 h 512"/>
                <a:gd name="T24" fmla="*/ 181 w 512"/>
                <a:gd name="T25" fmla="*/ 256 h 512"/>
                <a:gd name="T26" fmla="*/ 330 w 512"/>
                <a:gd name="T27" fmla="*/ 256 h 512"/>
                <a:gd name="T28" fmla="*/ 300 w 512"/>
                <a:gd name="T29" fmla="*/ 226 h 512"/>
                <a:gd name="T30" fmla="*/ 256 w 512"/>
                <a:gd name="T31" fmla="*/ 309 h 512"/>
                <a:gd name="T32" fmla="*/ 256 w 512"/>
                <a:gd name="T33" fmla="*/ 202 h 512"/>
                <a:gd name="T34" fmla="*/ 300 w 512"/>
                <a:gd name="T35" fmla="*/ 196 h 512"/>
                <a:gd name="T36" fmla="*/ 512 w 512"/>
                <a:gd name="T37" fmla="*/ 256 h 512"/>
                <a:gd name="T38" fmla="*/ 0 w 512"/>
                <a:gd name="T39" fmla="*/ 256 h 512"/>
                <a:gd name="T40" fmla="*/ 512 w 512"/>
                <a:gd name="T41" fmla="*/ 256 h 512"/>
                <a:gd name="T42" fmla="*/ 394 w 512"/>
                <a:gd name="T43" fmla="*/ 138 h 512"/>
                <a:gd name="T44" fmla="*/ 373 w 512"/>
                <a:gd name="T45" fmla="*/ 117 h 512"/>
                <a:gd name="T46" fmla="*/ 352 w 512"/>
                <a:gd name="T47" fmla="*/ 117 h 512"/>
                <a:gd name="T48" fmla="*/ 346 w 512"/>
                <a:gd name="T49" fmla="*/ 150 h 512"/>
                <a:gd name="T50" fmla="*/ 117 w 512"/>
                <a:gd name="T51" fmla="*/ 256 h 512"/>
                <a:gd name="T52" fmla="*/ 141 w 512"/>
                <a:gd name="T53" fmla="*/ 376 h 512"/>
                <a:gd name="T54" fmla="*/ 149 w 512"/>
                <a:gd name="T55" fmla="*/ 394 h 512"/>
                <a:gd name="T56" fmla="*/ 178 w 512"/>
                <a:gd name="T57" fmla="*/ 370 h 512"/>
                <a:gd name="T58" fmla="*/ 334 w 512"/>
                <a:gd name="T59" fmla="*/ 370 h 512"/>
                <a:gd name="T60" fmla="*/ 362 w 512"/>
                <a:gd name="T61" fmla="*/ 394 h 512"/>
                <a:gd name="T62" fmla="*/ 370 w 512"/>
                <a:gd name="T63" fmla="*/ 376 h 512"/>
                <a:gd name="T64" fmla="*/ 394 w 512"/>
                <a:gd name="T65" fmla="*/ 256 h 512"/>
                <a:gd name="T66" fmla="*/ 367 w 512"/>
                <a:gd name="T67" fmla="*/ 160 h 512"/>
                <a:gd name="T68" fmla="*/ 405 w 512"/>
                <a:gd name="T69" fmla="*/ 14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2" h="512">
                  <a:moveTo>
                    <a:pt x="248" y="248"/>
                  </a:moveTo>
                  <a:cubicBezTo>
                    <a:pt x="244" y="252"/>
                    <a:pt x="244" y="259"/>
                    <a:pt x="248" y="263"/>
                  </a:cubicBezTo>
                  <a:cubicBezTo>
                    <a:pt x="250" y="265"/>
                    <a:pt x="253" y="266"/>
                    <a:pt x="256" y="266"/>
                  </a:cubicBezTo>
                  <a:cubicBezTo>
                    <a:pt x="258" y="266"/>
                    <a:pt x="261" y="265"/>
                    <a:pt x="263" y="263"/>
                  </a:cubicBezTo>
                  <a:cubicBezTo>
                    <a:pt x="284" y="242"/>
                    <a:pt x="284" y="242"/>
                    <a:pt x="284" y="242"/>
                  </a:cubicBezTo>
                  <a:cubicBezTo>
                    <a:pt x="286" y="246"/>
                    <a:pt x="288" y="251"/>
                    <a:pt x="288" y="256"/>
                  </a:cubicBezTo>
                  <a:cubicBezTo>
                    <a:pt x="288" y="273"/>
                    <a:pt x="273" y="288"/>
                    <a:pt x="256" y="288"/>
                  </a:cubicBezTo>
                  <a:cubicBezTo>
                    <a:pt x="238" y="288"/>
                    <a:pt x="224" y="273"/>
                    <a:pt x="224" y="256"/>
                  </a:cubicBezTo>
                  <a:cubicBezTo>
                    <a:pt x="224" y="238"/>
                    <a:pt x="238" y="224"/>
                    <a:pt x="256" y="224"/>
                  </a:cubicBezTo>
                  <a:cubicBezTo>
                    <a:pt x="261" y="224"/>
                    <a:pt x="265" y="225"/>
                    <a:pt x="269" y="227"/>
                  </a:cubicBezTo>
                  <a:lnTo>
                    <a:pt x="248" y="248"/>
                  </a:lnTo>
                  <a:close/>
                  <a:moveTo>
                    <a:pt x="331" y="196"/>
                  </a:moveTo>
                  <a:cubicBezTo>
                    <a:pt x="344" y="212"/>
                    <a:pt x="352" y="233"/>
                    <a:pt x="352" y="256"/>
                  </a:cubicBezTo>
                  <a:cubicBezTo>
                    <a:pt x="352" y="309"/>
                    <a:pt x="309" y="352"/>
                    <a:pt x="256" y="352"/>
                  </a:cubicBezTo>
                  <a:cubicBezTo>
                    <a:pt x="203" y="352"/>
                    <a:pt x="160" y="309"/>
                    <a:pt x="160" y="256"/>
                  </a:cubicBezTo>
                  <a:cubicBezTo>
                    <a:pt x="160" y="203"/>
                    <a:pt x="203" y="160"/>
                    <a:pt x="256" y="160"/>
                  </a:cubicBezTo>
                  <a:cubicBezTo>
                    <a:pt x="278" y="160"/>
                    <a:pt x="299" y="168"/>
                    <a:pt x="316" y="181"/>
                  </a:cubicBezTo>
                  <a:cubicBezTo>
                    <a:pt x="331" y="166"/>
                    <a:pt x="331" y="166"/>
                    <a:pt x="331" y="166"/>
                  </a:cubicBezTo>
                  <a:cubicBezTo>
                    <a:pt x="310" y="149"/>
                    <a:pt x="284" y="138"/>
                    <a:pt x="256" y="138"/>
                  </a:cubicBezTo>
                  <a:cubicBezTo>
                    <a:pt x="191" y="138"/>
                    <a:pt x="138" y="191"/>
                    <a:pt x="138" y="256"/>
                  </a:cubicBezTo>
                  <a:cubicBezTo>
                    <a:pt x="138" y="320"/>
                    <a:pt x="191" y="373"/>
                    <a:pt x="256" y="373"/>
                  </a:cubicBezTo>
                  <a:cubicBezTo>
                    <a:pt x="320" y="373"/>
                    <a:pt x="373" y="320"/>
                    <a:pt x="373" y="256"/>
                  </a:cubicBezTo>
                  <a:cubicBezTo>
                    <a:pt x="373" y="227"/>
                    <a:pt x="363" y="201"/>
                    <a:pt x="346" y="181"/>
                  </a:cubicBezTo>
                  <a:lnTo>
                    <a:pt x="331" y="196"/>
                  </a:lnTo>
                  <a:close/>
                  <a:moveTo>
                    <a:pt x="256" y="181"/>
                  </a:moveTo>
                  <a:cubicBezTo>
                    <a:pt x="214" y="181"/>
                    <a:pt x="181" y="214"/>
                    <a:pt x="181" y="256"/>
                  </a:cubicBezTo>
                  <a:cubicBezTo>
                    <a:pt x="181" y="297"/>
                    <a:pt x="214" y="330"/>
                    <a:pt x="256" y="330"/>
                  </a:cubicBezTo>
                  <a:cubicBezTo>
                    <a:pt x="297" y="330"/>
                    <a:pt x="330" y="297"/>
                    <a:pt x="330" y="256"/>
                  </a:cubicBezTo>
                  <a:cubicBezTo>
                    <a:pt x="330" y="239"/>
                    <a:pt x="325" y="224"/>
                    <a:pt x="315" y="211"/>
                  </a:cubicBezTo>
                  <a:cubicBezTo>
                    <a:pt x="300" y="226"/>
                    <a:pt x="300" y="226"/>
                    <a:pt x="300" y="226"/>
                  </a:cubicBezTo>
                  <a:cubicBezTo>
                    <a:pt x="306" y="235"/>
                    <a:pt x="309" y="245"/>
                    <a:pt x="309" y="256"/>
                  </a:cubicBezTo>
                  <a:cubicBezTo>
                    <a:pt x="309" y="285"/>
                    <a:pt x="285" y="309"/>
                    <a:pt x="256" y="309"/>
                  </a:cubicBezTo>
                  <a:cubicBezTo>
                    <a:pt x="226" y="309"/>
                    <a:pt x="202" y="285"/>
                    <a:pt x="202" y="256"/>
                  </a:cubicBezTo>
                  <a:cubicBezTo>
                    <a:pt x="202" y="226"/>
                    <a:pt x="226" y="202"/>
                    <a:pt x="256" y="202"/>
                  </a:cubicBezTo>
                  <a:cubicBezTo>
                    <a:pt x="267" y="202"/>
                    <a:pt x="277" y="206"/>
                    <a:pt x="285" y="211"/>
                  </a:cubicBezTo>
                  <a:cubicBezTo>
                    <a:pt x="300" y="196"/>
                    <a:pt x="300" y="196"/>
                    <a:pt x="300" y="196"/>
                  </a:cubicBezTo>
                  <a:cubicBezTo>
                    <a:pt x="288" y="187"/>
                    <a:pt x="272" y="181"/>
                    <a:pt x="256" y="181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05" y="149"/>
                  </a:moveTo>
                  <a:cubicBezTo>
                    <a:pt x="405" y="143"/>
                    <a:pt x="400" y="138"/>
                    <a:pt x="394" y="138"/>
                  </a:cubicBezTo>
                  <a:cubicBezTo>
                    <a:pt x="373" y="138"/>
                    <a:pt x="373" y="138"/>
                    <a:pt x="373" y="138"/>
                  </a:cubicBezTo>
                  <a:cubicBezTo>
                    <a:pt x="373" y="117"/>
                    <a:pt x="373" y="117"/>
                    <a:pt x="373" y="117"/>
                  </a:cubicBezTo>
                  <a:cubicBezTo>
                    <a:pt x="373" y="111"/>
                    <a:pt x="368" y="106"/>
                    <a:pt x="362" y="106"/>
                  </a:cubicBezTo>
                  <a:cubicBezTo>
                    <a:pt x="356" y="106"/>
                    <a:pt x="352" y="111"/>
                    <a:pt x="352" y="117"/>
                  </a:cubicBezTo>
                  <a:cubicBezTo>
                    <a:pt x="352" y="145"/>
                    <a:pt x="352" y="145"/>
                    <a:pt x="352" y="145"/>
                  </a:cubicBezTo>
                  <a:cubicBezTo>
                    <a:pt x="346" y="150"/>
                    <a:pt x="346" y="150"/>
                    <a:pt x="346" y="150"/>
                  </a:cubicBezTo>
                  <a:cubicBezTo>
                    <a:pt x="322" y="130"/>
                    <a:pt x="290" y="117"/>
                    <a:pt x="256" y="117"/>
                  </a:cubicBezTo>
                  <a:cubicBezTo>
                    <a:pt x="179" y="117"/>
                    <a:pt x="117" y="179"/>
                    <a:pt x="117" y="256"/>
                  </a:cubicBezTo>
                  <a:cubicBezTo>
                    <a:pt x="117" y="295"/>
                    <a:pt x="134" y="331"/>
                    <a:pt x="161" y="357"/>
                  </a:cubicBezTo>
                  <a:cubicBezTo>
                    <a:pt x="141" y="376"/>
                    <a:pt x="141" y="376"/>
                    <a:pt x="141" y="376"/>
                  </a:cubicBezTo>
                  <a:cubicBezTo>
                    <a:pt x="137" y="380"/>
                    <a:pt x="137" y="387"/>
                    <a:pt x="141" y="391"/>
                  </a:cubicBezTo>
                  <a:cubicBezTo>
                    <a:pt x="144" y="393"/>
                    <a:pt x="146" y="394"/>
                    <a:pt x="149" y="394"/>
                  </a:cubicBezTo>
                  <a:cubicBezTo>
                    <a:pt x="152" y="394"/>
                    <a:pt x="154" y="393"/>
                    <a:pt x="157" y="391"/>
                  </a:cubicBezTo>
                  <a:cubicBezTo>
                    <a:pt x="178" y="370"/>
                    <a:pt x="178" y="370"/>
                    <a:pt x="178" y="370"/>
                  </a:cubicBezTo>
                  <a:cubicBezTo>
                    <a:pt x="200" y="385"/>
                    <a:pt x="227" y="394"/>
                    <a:pt x="256" y="394"/>
                  </a:cubicBezTo>
                  <a:cubicBezTo>
                    <a:pt x="285" y="394"/>
                    <a:pt x="311" y="385"/>
                    <a:pt x="334" y="370"/>
                  </a:cubicBezTo>
                  <a:cubicBezTo>
                    <a:pt x="355" y="391"/>
                    <a:pt x="355" y="391"/>
                    <a:pt x="355" y="391"/>
                  </a:cubicBezTo>
                  <a:cubicBezTo>
                    <a:pt x="357" y="393"/>
                    <a:pt x="360" y="394"/>
                    <a:pt x="362" y="394"/>
                  </a:cubicBezTo>
                  <a:cubicBezTo>
                    <a:pt x="365" y="394"/>
                    <a:pt x="368" y="393"/>
                    <a:pt x="370" y="391"/>
                  </a:cubicBezTo>
                  <a:cubicBezTo>
                    <a:pt x="374" y="387"/>
                    <a:pt x="374" y="380"/>
                    <a:pt x="370" y="376"/>
                  </a:cubicBezTo>
                  <a:cubicBezTo>
                    <a:pt x="350" y="357"/>
                    <a:pt x="350" y="357"/>
                    <a:pt x="350" y="357"/>
                  </a:cubicBezTo>
                  <a:cubicBezTo>
                    <a:pt x="377" y="331"/>
                    <a:pt x="394" y="295"/>
                    <a:pt x="394" y="256"/>
                  </a:cubicBezTo>
                  <a:cubicBezTo>
                    <a:pt x="394" y="221"/>
                    <a:pt x="382" y="190"/>
                    <a:pt x="361" y="166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94" y="160"/>
                    <a:pt x="394" y="160"/>
                    <a:pt x="394" y="160"/>
                  </a:cubicBezTo>
                  <a:cubicBezTo>
                    <a:pt x="400" y="160"/>
                    <a:pt x="405" y="155"/>
                    <a:pt x="405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A3B64A7-4AE8-4C49-BDAE-124898C8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78" y="6426731"/>
            <a:ext cx="31337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29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2"/>
          <p:cNvSpPr txBox="1">
            <a:spLocks/>
          </p:cNvSpPr>
          <p:nvPr/>
        </p:nvSpPr>
        <p:spPr>
          <a:xfrm>
            <a:off x="3408743" y="2145477"/>
            <a:ext cx="2134527" cy="1434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600" kern="1200" spc="-3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400"/>
              </a:spcBef>
            </a:pPr>
            <a:endParaRPr lang="en-US" sz="1000" dirty="0">
              <a:latin typeface="+mn-lt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3510236"/>
            <a:ext cx="12192000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513C00-65FE-4533-B6AF-458CE758933A}"/>
              </a:ext>
            </a:extLst>
          </p:cNvPr>
          <p:cNvGrpSpPr/>
          <p:nvPr/>
        </p:nvGrpSpPr>
        <p:grpSpPr>
          <a:xfrm rot="10800000">
            <a:off x="9965923" y="2281275"/>
            <a:ext cx="711200" cy="1281661"/>
            <a:chOff x="10800803" y="3451105"/>
            <a:chExt cx="711200" cy="128166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1141799" y="3510236"/>
              <a:ext cx="0" cy="752361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0800803" y="4021566"/>
              <a:ext cx="711200" cy="711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1082669" y="3451105"/>
              <a:ext cx="118260" cy="118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 Placeholder 2"/>
          <p:cNvSpPr txBox="1">
            <a:spLocks/>
          </p:cNvSpPr>
          <p:nvPr/>
        </p:nvSpPr>
        <p:spPr>
          <a:xfrm>
            <a:off x="1484317" y="3939117"/>
            <a:ext cx="2093299" cy="14809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600" kern="1200" spc="-3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8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6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1400" kern="1200" spc="-3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ts val="400"/>
              </a:spcBef>
            </a:pPr>
            <a:endParaRPr lang="en-US" sz="1000" dirty="0">
              <a:latin typeface="+mn-lt"/>
            </a:endParaRPr>
          </a:p>
        </p:txBody>
      </p:sp>
      <p:sp>
        <p:nvSpPr>
          <p:cNvPr id="39" name="Title 10">
            <a:extLst>
              <a:ext uri="{FF2B5EF4-FFF2-40B4-BE49-F238E27FC236}">
                <a16:creationId xmlns:a16="http://schemas.microsoft.com/office/drawing/2014/main" id="{27CCB9AE-270E-4475-BA23-37295D9041A3}"/>
              </a:ext>
            </a:extLst>
          </p:cNvPr>
          <p:cNvSpPr txBox="1">
            <a:spLocks/>
          </p:cNvSpPr>
          <p:nvPr/>
        </p:nvSpPr>
        <p:spPr>
          <a:xfrm>
            <a:off x="-1" y="165101"/>
            <a:ext cx="12191999" cy="4093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 Use cases &amp; Timelines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C6EAB-976D-4E41-A5E4-48C7128EE1E3}"/>
              </a:ext>
            </a:extLst>
          </p:cNvPr>
          <p:cNvSpPr txBox="1"/>
          <p:nvPr/>
        </p:nvSpPr>
        <p:spPr>
          <a:xfrm>
            <a:off x="2362065" y="327345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Sep 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A95D6A-F372-4DFD-920E-49682108D337}"/>
              </a:ext>
            </a:extLst>
          </p:cNvPr>
          <p:cNvSpPr txBox="1"/>
          <p:nvPr/>
        </p:nvSpPr>
        <p:spPr>
          <a:xfrm>
            <a:off x="11413333" y="3242195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Feb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753673-945C-4A58-9905-15743B4408F0}"/>
              </a:ext>
            </a:extLst>
          </p:cNvPr>
          <p:cNvSpPr txBox="1"/>
          <p:nvPr/>
        </p:nvSpPr>
        <p:spPr>
          <a:xfrm>
            <a:off x="8544800" y="322417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Dec 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446C6B-0B28-48B3-B802-28E10F7F59F1}"/>
              </a:ext>
            </a:extLst>
          </p:cNvPr>
          <p:cNvSpPr txBox="1"/>
          <p:nvPr/>
        </p:nvSpPr>
        <p:spPr>
          <a:xfrm>
            <a:off x="3768176" y="3542343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Sep 30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5938F3-9515-447F-B9F4-F045A717E82C}"/>
              </a:ext>
            </a:extLst>
          </p:cNvPr>
          <p:cNvSpPr/>
          <p:nvPr/>
        </p:nvSpPr>
        <p:spPr>
          <a:xfrm>
            <a:off x="634148" y="3462117"/>
            <a:ext cx="118260" cy="11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67EAE7-DF00-4701-9207-4AFA24D1F5F4}"/>
              </a:ext>
            </a:extLst>
          </p:cNvPr>
          <p:cNvSpPr/>
          <p:nvPr/>
        </p:nvSpPr>
        <p:spPr>
          <a:xfrm>
            <a:off x="337678" y="3165647"/>
            <a:ext cx="711200" cy="711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415F0-B03F-455B-A736-2DC26D6A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2" y="3286392"/>
            <a:ext cx="483730" cy="469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CC98F-B7C7-4271-AB2A-E3FD727669AD}"/>
              </a:ext>
            </a:extLst>
          </p:cNvPr>
          <p:cNvSpPr txBox="1"/>
          <p:nvPr/>
        </p:nvSpPr>
        <p:spPr>
          <a:xfrm>
            <a:off x="285355" y="3897427"/>
            <a:ext cx="843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Evergage</a:t>
            </a:r>
          </a:p>
          <a:p>
            <a:r>
              <a:rPr lang="en-US" sz="1200" b="1" dirty="0"/>
              <a:t>Kick-off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F719B2-7B03-400F-BBBA-199F605D1277}"/>
              </a:ext>
            </a:extLst>
          </p:cNvPr>
          <p:cNvGrpSpPr/>
          <p:nvPr/>
        </p:nvGrpSpPr>
        <p:grpSpPr>
          <a:xfrm>
            <a:off x="4083439" y="3475384"/>
            <a:ext cx="2104471" cy="2434139"/>
            <a:chOff x="5354895" y="3462117"/>
            <a:chExt cx="2104471" cy="243413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869151" y="3521247"/>
              <a:ext cx="0" cy="752361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510089" y="4021566"/>
              <a:ext cx="711200" cy="711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806559" y="3462117"/>
              <a:ext cx="118260" cy="118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 Placeholder 2"/>
            <p:cNvSpPr txBox="1">
              <a:spLocks/>
            </p:cNvSpPr>
            <p:nvPr/>
          </p:nvSpPr>
          <p:spPr>
            <a:xfrm>
              <a:off x="5354895" y="3939117"/>
              <a:ext cx="2104471" cy="195713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None/>
                <a:defRPr sz="1600" kern="1200" spc="-30">
                  <a:solidFill>
                    <a:schemeClr val="tx2"/>
                  </a:solidFill>
                  <a:latin typeface="Open Sans" charset="0"/>
                  <a:ea typeface="Open Sans" charset="0"/>
                  <a:cs typeface="Open Sans" charset="0"/>
                </a:defRPr>
              </a:lvl1pPr>
              <a:lvl2pPr marL="4572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None/>
                <a:defRPr sz="18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2pPr>
              <a:lvl3pPr marL="9144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None/>
                <a:defRPr sz="16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3pPr>
              <a:lvl4pPr marL="13716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None/>
                <a:defRPr sz="14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4pPr>
              <a:lvl5pPr marL="1828800" indent="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accent5"/>
                </a:buClr>
                <a:buSzPct val="75000"/>
                <a:buFont typeface="Arial" panose="020B0604020202020204" pitchFamily="34" charset="0"/>
                <a:buNone/>
                <a:defRPr sz="1400" kern="1200" spc="-3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5000"/>
                </a:lnSpc>
                <a:spcBef>
                  <a:spcPts val="400"/>
                </a:spcBef>
              </a:pPr>
              <a:endParaRPr lang="en-US" sz="1000" dirty="0">
                <a:latin typeface="+mn-lt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B7E8D8-9E32-47B2-A31F-CDD9D763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6280" y="4170173"/>
              <a:ext cx="418818" cy="41676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393BBE-709F-4772-BD0D-3B0CB5E70288}"/>
              </a:ext>
            </a:extLst>
          </p:cNvPr>
          <p:cNvGrpSpPr/>
          <p:nvPr/>
        </p:nvGrpSpPr>
        <p:grpSpPr>
          <a:xfrm>
            <a:off x="3706362" y="2103455"/>
            <a:ext cx="711200" cy="1477480"/>
            <a:chOff x="4011329" y="2102896"/>
            <a:chExt cx="711200" cy="1477480"/>
          </a:xfrm>
        </p:grpSpPr>
        <p:sp>
          <p:nvSpPr>
            <p:cNvPr id="60" name="Oval 59"/>
            <p:cNvSpPr/>
            <p:nvPr/>
          </p:nvSpPr>
          <p:spPr>
            <a:xfrm>
              <a:off x="4336053" y="3462116"/>
              <a:ext cx="118260" cy="118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B7B5DCF-24E1-49E5-870D-171F51941375}"/>
                </a:ext>
              </a:extLst>
            </p:cNvPr>
            <p:cNvGrpSpPr/>
            <p:nvPr/>
          </p:nvGrpSpPr>
          <p:grpSpPr>
            <a:xfrm>
              <a:off x="4011329" y="2102896"/>
              <a:ext cx="711200" cy="1348211"/>
              <a:chOff x="4480246" y="2327234"/>
              <a:chExt cx="711200" cy="1348211"/>
            </a:xfrm>
          </p:grpSpPr>
          <p:cxnSp>
            <p:nvCxnSpPr>
              <p:cNvPr id="27" name="Straight Connector 26"/>
              <p:cNvCxnSpPr>
                <a:cxnSpLocks/>
              </p:cNvCxnSpPr>
              <p:nvPr/>
            </p:nvCxnSpPr>
            <p:spPr>
              <a:xfrm flipH="1">
                <a:off x="4863990" y="2904716"/>
                <a:ext cx="110" cy="770729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4480246" y="2327234"/>
                <a:ext cx="711200" cy="711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E880FB1-015B-47B9-BD9C-B602C076F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914" y="2483819"/>
                <a:ext cx="454020" cy="395646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C1E477D-0A52-4950-88A4-53598123E83F}"/>
              </a:ext>
            </a:extLst>
          </p:cNvPr>
          <p:cNvGrpSpPr/>
          <p:nvPr/>
        </p:nvGrpSpPr>
        <p:grpSpPr>
          <a:xfrm>
            <a:off x="2241410" y="3487205"/>
            <a:ext cx="711200" cy="1217876"/>
            <a:chOff x="2460913" y="3478658"/>
            <a:chExt cx="711200" cy="121787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816513" y="3562936"/>
              <a:ext cx="0" cy="752361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460913" y="3985334"/>
              <a:ext cx="711200" cy="711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57383" y="3478658"/>
              <a:ext cx="118260" cy="118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2AF17C4-4711-4D68-8A06-EE766CFFE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4974" y="4090963"/>
              <a:ext cx="508272" cy="48247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A97F1F-10B2-42AF-B7EE-439E4F012529}"/>
              </a:ext>
            </a:extLst>
          </p:cNvPr>
          <p:cNvSpPr txBox="1"/>
          <p:nvPr/>
        </p:nvSpPr>
        <p:spPr>
          <a:xfrm>
            <a:off x="2292040" y="4839630"/>
            <a:ext cx="111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Evergage Capability Deck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A6A3EBC-DBC9-4299-A426-2C1806C5EC63}"/>
              </a:ext>
            </a:extLst>
          </p:cNvPr>
          <p:cNvGrpSpPr/>
          <p:nvPr/>
        </p:nvGrpSpPr>
        <p:grpSpPr>
          <a:xfrm rot="10800000">
            <a:off x="11368857" y="3486177"/>
            <a:ext cx="711200" cy="1491953"/>
            <a:chOff x="9299437" y="2086041"/>
            <a:chExt cx="711200" cy="149195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A7305-F492-46D3-B74E-0CE90DF802AF}"/>
                </a:ext>
              </a:extLst>
            </p:cNvPr>
            <p:cNvSpPr/>
            <p:nvPr/>
          </p:nvSpPr>
          <p:spPr>
            <a:xfrm>
              <a:off x="9595907" y="3459734"/>
              <a:ext cx="118260" cy="118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46C5DBC-5B6A-4F4A-A505-DE51B3550883}"/>
                </a:ext>
              </a:extLst>
            </p:cNvPr>
            <p:cNvGrpSpPr/>
            <p:nvPr/>
          </p:nvGrpSpPr>
          <p:grpSpPr>
            <a:xfrm>
              <a:off x="9299437" y="2086041"/>
              <a:ext cx="711200" cy="1337514"/>
              <a:chOff x="8574576" y="2339001"/>
              <a:chExt cx="711200" cy="124750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996FD7B-50A7-4586-BF1B-98448D3C2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0176" y="2834148"/>
                <a:ext cx="0" cy="752361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26092AC-7914-4669-B84D-84AF00E83AA1}"/>
                  </a:ext>
                </a:extLst>
              </p:cNvPr>
              <p:cNvSpPr/>
              <p:nvPr/>
            </p:nvSpPr>
            <p:spPr>
              <a:xfrm>
                <a:off x="8574576" y="2339001"/>
                <a:ext cx="711200" cy="711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6B74D-2CB3-4675-8FB0-EDAFBEFD1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056" y="4383904"/>
            <a:ext cx="460271" cy="42592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DB86623-23B0-4285-BFCE-7DC3B461901B}"/>
              </a:ext>
            </a:extLst>
          </p:cNvPr>
          <p:cNvSpPr txBox="1"/>
          <p:nvPr/>
        </p:nvSpPr>
        <p:spPr>
          <a:xfrm>
            <a:off x="5361004" y="3236488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Oct 28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A555C1-635F-42B5-9BAD-67327F3DF645}"/>
              </a:ext>
            </a:extLst>
          </p:cNvPr>
          <p:cNvGrpSpPr/>
          <p:nvPr/>
        </p:nvGrpSpPr>
        <p:grpSpPr>
          <a:xfrm rot="10800000">
            <a:off x="8525296" y="3473303"/>
            <a:ext cx="711200" cy="1477480"/>
            <a:chOff x="4011329" y="2102896"/>
            <a:chExt cx="711200" cy="147748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8FF419-57D7-4580-9723-3AB0A214C055}"/>
                </a:ext>
              </a:extLst>
            </p:cNvPr>
            <p:cNvSpPr/>
            <p:nvPr/>
          </p:nvSpPr>
          <p:spPr>
            <a:xfrm>
              <a:off x="4336053" y="3462116"/>
              <a:ext cx="118260" cy="118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E35AC84-B388-4216-9652-1A03DF74CC3E}"/>
                </a:ext>
              </a:extLst>
            </p:cNvPr>
            <p:cNvGrpSpPr/>
            <p:nvPr/>
          </p:nvGrpSpPr>
          <p:grpSpPr>
            <a:xfrm>
              <a:off x="4011329" y="2102896"/>
              <a:ext cx="711200" cy="1348211"/>
              <a:chOff x="4480246" y="2327234"/>
              <a:chExt cx="711200" cy="134821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51A1039-7524-4240-9CD6-D6082503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3990" y="2904716"/>
                <a:ext cx="110" cy="770729"/>
              </a:xfrm>
              <a:prstGeom prst="line">
                <a:avLst/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476BC46-4470-4723-AD85-E0E2049D9AF7}"/>
                  </a:ext>
                </a:extLst>
              </p:cNvPr>
              <p:cNvSpPr/>
              <p:nvPr/>
            </p:nvSpPr>
            <p:spPr>
              <a:xfrm>
                <a:off x="4480246" y="2327234"/>
                <a:ext cx="711200" cy="711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8A5B13B8-4956-4538-9D5D-263F57EB4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914" y="2483819"/>
                <a:ext cx="454020" cy="395646"/>
              </a:xfrm>
              <a:prstGeom prst="rect">
                <a:avLst/>
              </a:prstGeom>
            </p:spPr>
          </p:pic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8FE91822-3922-4A88-A262-46FD29CCFB35}"/>
              </a:ext>
            </a:extLst>
          </p:cNvPr>
          <p:cNvSpPr txBox="1"/>
          <p:nvPr/>
        </p:nvSpPr>
        <p:spPr>
          <a:xfrm>
            <a:off x="8499565" y="5004694"/>
            <a:ext cx="1116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Use Case 3: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Consumer Goods Industry</a:t>
            </a:r>
          </a:p>
          <a:p>
            <a:endParaRPr 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5127B2-A9A5-4B2D-998D-918698DCFB16}"/>
              </a:ext>
            </a:extLst>
          </p:cNvPr>
          <p:cNvSpPr txBox="1"/>
          <p:nvPr/>
        </p:nvSpPr>
        <p:spPr>
          <a:xfrm>
            <a:off x="3697698" y="1213044"/>
            <a:ext cx="111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Use Case 1:</a:t>
            </a:r>
            <a:r>
              <a:rPr lang="en-US" sz="1200" b="1" dirty="0"/>
              <a:t> Consumer Goods Industry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B62D93-36C9-4469-8F99-A9352075586E}"/>
              </a:ext>
            </a:extLst>
          </p:cNvPr>
          <p:cNvSpPr txBox="1"/>
          <p:nvPr/>
        </p:nvSpPr>
        <p:spPr>
          <a:xfrm>
            <a:off x="5206778" y="4862965"/>
            <a:ext cx="1116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Use Case 2:</a:t>
            </a:r>
            <a:r>
              <a:rPr lang="en-US" sz="1200" b="1" dirty="0"/>
              <a:t> Travel &amp; Hospitality Industry</a:t>
            </a:r>
          </a:p>
          <a:p>
            <a:endParaRPr 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F75A8E-04BC-47F3-A7AC-8FACCB25C588}"/>
              </a:ext>
            </a:extLst>
          </p:cNvPr>
          <p:cNvSpPr txBox="1"/>
          <p:nvPr/>
        </p:nvSpPr>
        <p:spPr>
          <a:xfrm>
            <a:off x="9931552" y="1649112"/>
            <a:ext cx="1116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Use Case 4:</a:t>
            </a:r>
            <a:r>
              <a:rPr lang="en-US" sz="1200" b="1" dirty="0"/>
              <a:t> Financial Services</a:t>
            </a:r>
          </a:p>
          <a:p>
            <a:endParaRPr lang="en-US" sz="12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5DDCA6A-D6AA-4E7E-B4D5-4246BB8B4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6500" y="2419228"/>
            <a:ext cx="445876" cy="43529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A4F4058-B465-4C5B-BFC8-DF9F1257D4A0}"/>
              </a:ext>
            </a:extLst>
          </p:cNvPr>
          <p:cNvSpPr txBox="1"/>
          <p:nvPr/>
        </p:nvSpPr>
        <p:spPr>
          <a:xfrm>
            <a:off x="11363298" y="5004694"/>
            <a:ext cx="111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Evergage Industry Playbook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417D16A-5E5C-4C29-BC77-EF0DDCAD3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678" y="6426731"/>
            <a:ext cx="3133725" cy="238125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B3612F9-5543-4B96-9E40-768062FC9C6D}"/>
              </a:ext>
            </a:extLst>
          </p:cNvPr>
          <p:cNvGrpSpPr/>
          <p:nvPr/>
        </p:nvGrpSpPr>
        <p:grpSpPr>
          <a:xfrm rot="10800000">
            <a:off x="6835084" y="2288159"/>
            <a:ext cx="711200" cy="1265519"/>
            <a:chOff x="2460913" y="3478658"/>
            <a:chExt cx="711200" cy="1265519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9481F2C-3898-46EE-8E74-D33F3E3F3469}"/>
                </a:ext>
              </a:extLst>
            </p:cNvPr>
            <p:cNvCxnSpPr/>
            <p:nvPr/>
          </p:nvCxnSpPr>
          <p:spPr>
            <a:xfrm>
              <a:off x="2816513" y="3562936"/>
              <a:ext cx="0" cy="752361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E22B7A1-56C9-4789-9B4C-E8E863B9D6E3}"/>
                </a:ext>
              </a:extLst>
            </p:cNvPr>
            <p:cNvSpPr/>
            <p:nvPr/>
          </p:nvSpPr>
          <p:spPr>
            <a:xfrm>
              <a:off x="2460913" y="4032977"/>
              <a:ext cx="711200" cy="711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26254D-EA18-47EE-AA55-2E2C63A73257}"/>
                </a:ext>
              </a:extLst>
            </p:cNvPr>
            <p:cNvSpPr/>
            <p:nvPr/>
          </p:nvSpPr>
          <p:spPr>
            <a:xfrm>
              <a:off x="2757383" y="3478658"/>
              <a:ext cx="118260" cy="11826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A2D681D-AB6B-4190-BE4C-8E40A14BBF69}"/>
              </a:ext>
            </a:extLst>
          </p:cNvPr>
          <p:cNvSpPr txBox="1"/>
          <p:nvPr/>
        </p:nvSpPr>
        <p:spPr>
          <a:xfrm>
            <a:off x="6691621" y="1671447"/>
            <a:ext cx="111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Effort Estimation Guidelines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F27612-4F83-444F-A40C-0A251591F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0156" y="2389254"/>
            <a:ext cx="561055" cy="53639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7ABC002-F37F-4C06-9947-F6BB3DB11CC7}"/>
              </a:ext>
            </a:extLst>
          </p:cNvPr>
          <p:cNvSpPr txBox="1"/>
          <p:nvPr/>
        </p:nvSpPr>
        <p:spPr>
          <a:xfrm>
            <a:off x="6901626" y="3531992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Nov 25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664483-4F21-4A3B-91FC-47E5F4905203}"/>
              </a:ext>
            </a:extLst>
          </p:cNvPr>
          <p:cNvSpPr txBox="1"/>
          <p:nvPr/>
        </p:nvSpPr>
        <p:spPr>
          <a:xfrm>
            <a:off x="10037273" y="3523211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 13</a:t>
            </a:r>
          </a:p>
        </p:txBody>
      </p:sp>
    </p:spTree>
    <p:extLst>
      <p:ext uri="{BB962C8B-B14F-4D97-AF65-F5344CB8AC3E}">
        <p14:creationId xmlns:p14="http://schemas.microsoft.com/office/powerpoint/2010/main" val="32631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FD4A04-7E6E-4A3B-A1B0-ACF9B69F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75" y="3013352"/>
            <a:ext cx="1006692" cy="9744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04E983-8EA5-4DC4-BB10-8292869B4FA8}"/>
              </a:ext>
            </a:extLst>
          </p:cNvPr>
          <p:cNvGrpSpPr/>
          <p:nvPr/>
        </p:nvGrpSpPr>
        <p:grpSpPr>
          <a:xfrm>
            <a:off x="1663927" y="1434730"/>
            <a:ext cx="9270774" cy="4265051"/>
            <a:chOff x="1778227" y="912993"/>
            <a:chExt cx="9270774" cy="42650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F4D17B-92AC-447E-AEDA-7DA55041334C}"/>
                </a:ext>
              </a:extLst>
            </p:cNvPr>
            <p:cNvSpPr/>
            <p:nvPr/>
          </p:nvSpPr>
          <p:spPr>
            <a:xfrm>
              <a:off x="1778227" y="2038673"/>
              <a:ext cx="1742030" cy="16758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864227-B762-4158-A000-DE05B511E765}"/>
                </a:ext>
              </a:extLst>
            </p:cNvPr>
            <p:cNvGrpSpPr/>
            <p:nvPr/>
          </p:nvGrpSpPr>
          <p:grpSpPr>
            <a:xfrm>
              <a:off x="6865661" y="2185137"/>
              <a:ext cx="4183340" cy="881913"/>
              <a:chOff x="7304847" y="2587237"/>
              <a:chExt cx="4998060" cy="8819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09F718-E685-423B-92E4-AD66BBD3C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3321" y="2587237"/>
                <a:ext cx="4319586" cy="88191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SzPct val="100000"/>
                  <a:buFont typeface="Arial" panose="020B0604020202020204" pitchFamily="34" charset="0"/>
                  <a:buNone/>
                  <a:defRPr sz="1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/>
                  <a:buNone/>
                  <a:defRPr lang="en-US" sz="12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35194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5188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0382" indent="-235194" algn="l" defTabSz="1064657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800" dirty="0"/>
                  <a:t>Emphasis on core &amp; focal capabilities.</a:t>
                </a:r>
              </a:p>
              <a:p>
                <a:pPr lvl="0">
                  <a:defRPr/>
                </a:pPr>
                <a:endParaRPr lang="en-US" sz="1800" dirty="0">
                  <a:solidFill>
                    <a:srgbClr val="464749"/>
                  </a:solidFill>
                </a:endParaRPr>
              </a:p>
            </p:txBody>
          </p:sp>
          <p:sp>
            <p:nvSpPr>
              <p:cNvPr id="7" name="Freeform 538">
                <a:extLst>
                  <a:ext uri="{FF2B5EF4-FFF2-40B4-BE49-F238E27FC236}">
                    <a16:creationId xmlns:a16="http://schemas.microsoft.com/office/drawing/2014/main" id="{BFDB3FD0-2403-4F73-B7AD-B53F1FC40C3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04847" y="2662129"/>
                <a:ext cx="592562" cy="397252"/>
              </a:xfrm>
              <a:custGeom>
                <a:avLst/>
                <a:gdLst>
                  <a:gd name="T0" fmla="*/ 226 w 512"/>
                  <a:gd name="T1" fmla="*/ 352 h 512"/>
                  <a:gd name="T2" fmla="*/ 286 w 512"/>
                  <a:gd name="T3" fmla="*/ 352 h 512"/>
                  <a:gd name="T4" fmla="*/ 279 w 512"/>
                  <a:gd name="T5" fmla="*/ 394 h 512"/>
                  <a:gd name="T6" fmla="*/ 233 w 512"/>
                  <a:gd name="T7" fmla="*/ 394 h 512"/>
                  <a:gd name="T8" fmla="*/ 226 w 512"/>
                  <a:gd name="T9" fmla="*/ 352 h 512"/>
                  <a:gd name="T10" fmla="*/ 256 w 512"/>
                  <a:gd name="T11" fmla="*/ 117 h 512"/>
                  <a:gd name="T12" fmla="*/ 178 w 512"/>
                  <a:gd name="T13" fmla="*/ 191 h 512"/>
                  <a:gd name="T14" fmla="*/ 194 w 512"/>
                  <a:gd name="T15" fmla="*/ 242 h 512"/>
                  <a:gd name="T16" fmla="*/ 224 w 512"/>
                  <a:gd name="T17" fmla="*/ 309 h 512"/>
                  <a:gd name="T18" fmla="*/ 224 w 512"/>
                  <a:gd name="T19" fmla="*/ 330 h 512"/>
                  <a:gd name="T20" fmla="*/ 245 w 512"/>
                  <a:gd name="T21" fmla="*/ 330 h 512"/>
                  <a:gd name="T22" fmla="*/ 245 w 512"/>
                  <a:gd name="T23" fmla="*/ 249 h 512"/>
                  <a:gd name="T24" fmla="*/ 227 w 512"/>
                  <a:gd name="T25" fmla="*/ 231 h 512"/>
                  <a:gd name="T26" fmla="*/ 227 w 512"/>
                  <a:gd name="T27" fmla="*/ 216 h 512"/>
                  <a:gd name="T28" fmla="*/ 242 w 512"/>
                  <a:gd name="T29" fmla="*/ 216 h 512"/>
                  <a:gd name="T30" fmla="*/ 256 w 512"/>
                  <a:gd name="T31" fmla="*/ 230 h 512"/>
                  <a:gd name="T32" fmla="*/ 269 w 512"/>
                  <a:gd name="T33" fmla="*/ 216 h 512"/>
                  <a:gd name="T34" fmla="*/ 285 w 512"/>
                  <a:gd name="T35" fmla="*/ 216 h 512"/>
                  <a:gd name="T36" fmla="*/ 285 w 512"/>
                  <a:gd name="T37" fmla="*/ 231 h 512"/>
                  <a:gd name="T38" fmla="*/ 266 w 512"/>
                  <a:gd name="T39" fmla="*/ 249 h 512"/>
                  <a:gd name="T40" fmla="*/ 266 w 512"/>
                  <a:gd name="T41" fmla="*/ 330 h 512"/>
                  <a:gd name="T42" fmla="*/ 288 w 512"/>
                  <a:gd name="T43" fmla="*/ 330 h 512"/>
                  <a:gd name="T44" fmla="*/ 288 w 512"/>
                  <a:gd name="T45" fmla="*/ 309 h 512"/>
                  <a:gd name="T46" fmla="*/ 318 w 512"/>
                  <a:gd name="T47" fmla="*/ 243 h 512"/>
                  <a:gd name="T48" fmla="*/ 334 w 512"/>
                  <a:gd name="T49" fmla="*/ 191 h 512"/>
                  <a:gd name="T50" fmla="*/ 256 w 512"/>
                  <a:gd name="T51" fmla="*/ 117 h 512"/>
                  <a:gd name="T52" fmla="*/ 512 w 512"/>
                  <a:gd name="T53" fmla="*/ 256 h 512"/>
                  <a:gd name="T54" fmla="*/ 256 w 512"/>
                  <a:gd name="T55" fmla="*/ 512 h 512"/>
                  <a:gd name="T56" fmla="*/ 0 w 512"/>
                  <a:gd name="T57" fmla="*/ 256 h 512"/>
                  <a:gd name="T58" fmla="*/ 256 w 512"/>
                  <a:gd name="T59" fmla="*/ 0 h 512"/>
                  <a:gd name="T60" fmla="*/ 512 w 512"/>
                  <a:gd name="T61" fmla="*/ 256 h 512"/>
                  <a:gd name="T62" fmla="*/ 356 w 512"/>
                  <a:gd name="T63" fmla="*/ 191 h 512"/>
                  <a:gd name="T64" fmla="*/ 256 w 512"/>
                  <a:gd name="T65" fmla="*/ 96 h 512"/>
                  <a:gd name="T66" fmla="*/ 256 w 512"/>
                  <a:gd name="T67" fmla="*/ 96 h 512"/>
                  <a:gd name="T68" fmla="*/ 256 w 512"/>
                  <a:gd name="T69" fmla="*/ 96 h 512"/>
                  <a:gd name="T70" fmla="*/ 256 w 512"/>
                  <a:gd name="T71" fmla="*/ 96 h 512"/>
                  <a:gd name="T72" fmla="*/ 255 w 512"/>
                  <a:gd name="T73" fmla="*/ 96 h 512"/>
                  <a:gd name="T74" fmla="*/ 157 w 512"/>
                  <a:gd name="T75" fmla="*/ 191 h 512"/>
                  <a:gd name="T76" fmla="*/ 176 w 512"/>
                  <a:gd name="T77" fmla="*/ 254 h 512"/>
                  <a:gd name="T78" fmla="*/ 202 w 512"/>
                  <a:gd name="T79" fmla="*/ 309 h 512"/>
                  <a:gd name="T80" fmla="*/ 202 w 512"/>
                  <a:gd name="T81" fmla="*/ 341 h 512"/>
                  <a:gd name="T82" fmla="*/ 203 w 512"/>
                  <a:gd name="T83" fmla="*/ 342 h 512"/>
                  <a:gd name="T84" fmla="*/ 202 w 512"/>
                  <a:gd name="T85" fmla="*/ 343 h 512"/>
                  <a:gd name="T86" fmla="*/ 213 w 512"/>
                  <a:gd name="T87" fmla="*/ 407 h 512"/>
                  <a:gd name="T88" fmla="*/ 224 w 512"/>
                  <a:gd name="T89" fmla="*/ 416 h 512"/>
                  <a:gd name="T90" fmla="*/ 288 w 512"/>
                  <a:gd name="T91" fmla="*/ 416 h 512"/>
                  <a:gd name="T92" fmla="*/ 298 w 512"/>
                  <a:gd name="T93" fmla="*/ 407 h 512"/>
                  <a:gd name="T94" fmla="*/ 309 w 512"/>
                  <a:gd name="T95" fmla="*/ 343 h 512"/>
                  <a:gd name="T96" fmla="*/ 309 w 512"/>
                  <a:gd name="T97" fmla="*/ 342 h 512"/>
                  <a:gd name="T98" fmla="*/ 309 w 512"/>
                  <a:gd name="T99" fmla="*/ 341 h 512"/>
                  <a:gd name="T100" fmla="*/ 309 w 512"/>
                  <a:gd name="T101" fmla="*/ 309 h 512"/>
                  <a:gd name="T102" fmla="*/ 336 w 512"/>
                  <a:gd name="T103" fmla="*/ 254 h 512"/>
                  <a:gd name="T104" fmla="*/ 356 w 512"/>
                  <a:gd name="T105" fmla="*/ 191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12" h="512">
                    <a:moveTo>
                      <a:pt x="226" y="352"/>
                    </a:moveTo>
                    <a:cubicBezTo>
                      <a:pt x="286" y="352"/>
                      <a:pt x="286" y="352"/>
                      <a:pt x="286" y="352"/>
                    </a:cubicBezTo>
                    <a:cubicBezTo>
                      <a:pt x="279" y="394"/>
                      <a:pt x="279" y="394"/>
                      <a:pt x="279" y="394"/>
                    </a:cubicBezTo>
                    <a:cubicBezTo>
                      <a:pt x="233" y="394"/>
                      <a:pt x="233" y="394"/>
                      <a:pt x="233" y="394"/>
                    </a:cubicBezTo>
                    <a:lnTo>
                      <a:pt x="226" y="352"/>
                    </a:lnTo>
                    <a:close/>
                    <a:moveTo>
                      <a:pt x="256" y="117"/>
                    </a:moveTo>
                    <a:cubicBezTo>
                      <a:pt x="214" y="117"/>
                      <a:pt x="178" y="151"/>
                      <a:pt x="178" y="191"/>
                    </a:cubicBezTo>
                    <a:cubicBezTo>
                      <a:pt x="178" y="219"/>
                      <a:pt x="194" y="242"/>
                      <a:pt x="194" y="242"/>
                    </a:cubicBezTo>
                    <a:cubicBezTo>
                      <a:pt x="201" y="254"/>
                      <a:pt x="224" y="292"/>
                      <a:pt x="224" y="309"/>
                    </a:cubicBezTo>
                    <a:cubicBezTo>
                      <a:pt x="224" y="330"/>
                      <a:pt x="224" y="330"/>
                      <a:pt x="224" y="330"/>
                    </a:cubicBezTo>
                    <a:cubicBezTo>
                      <a:pt x="245" y="330"/>
                      <a:pt x="245" y="330"/>
                      <a:pt x="245" y="330"/>
                    </a:cubicBezTo>
                    <a:cubicBezTo>
                      <a:pt x="245" y="249"/>
                      <a:pt x="245" y="249"/>
                      <a:pt x="245" y="249"/>
                    </a:cubicBezTo>
                    <a:cubicBezTo>
                      <a:pt x="227" y="231"/>
                      <a:pt x="227" y="231"/>
                      <a:pt x="227" y="231"/>
                    </a:cubicBezTo>
                    <a:cubicBezTo>
                      <a:pt x="223" y="227"/>
                      <a:pt x="223" y="220"/>
                      <a:pt x="227" y="216"/>
                    </a:cubicBezTo>
                    <a:cubicBezTo>
                      <a:pt x="231" y="212"/>
                      <a:pt x="238" y="212"/>
                      <a:pt x="242" y="216"/>
                    </a:cubicBezTo>
                    <a:cubicBezTo>
                      <a:pt x="256" y="230"/>
                      <a:pt x="256" y="230"/>
                      <a:pt x="256" y="230"/>
                    </a:cubicBezTo>
                    <a:cubicBezTo>
                      <a:pt x="269" y="216"/>
                      <a:pt x="269" y="216"/>
                      <a:pt x="269" y="216"/>
                    </a:cubicBezTo>
                    <a:cubicBezTo>
                      <a:pt x="274" y="212"/>
                      <a:pt x="280" y="212"/>
                      <a:pt x="285" y="216"/>
                    </a:cubicBezTo>
                    <a:cubicBezTo>
                      <a:pt x="289" y="220"/>
                      <a:pt x="289" y="227"/>
                      <a:pt x="285" y="231"/>
                    </a:cubicBezTo>
                    <a:cubicBezTo>
                      <a:pt x="266" y="249"/>
                      <a:pt x="266" y="249"/>
                      <a:pt x="266" y="249"/>
                    </a:cubicBezTo>
                    <a:cubicBezTo>
                      <a:pt x="266" y="330"/>
                      <a:pt x="266" y="330"/>
                      <a:pt x="266" y="330"/>
                    </a:cubicBezTo>
                    <a:cubicBezTo>
                      <a:pt x="288" y="330"/>
                      <a:pt x="288" y="330"/>
                      <a:pt x="288" y="330"/>
                    </a:cubicBezTo>
                    <a:cubicBezTo>
                      <a:pt x="288" y="309"/>
                      <a:pt x="288" y="309"/>
                      <a:pt x="288" y="309"/>
                    </a:cubicBezTo>
                    <a:cubicBezTo>
                      <a:pt x="288" y="292"/>
                      <a:pt x="311" y="254"/>
                      <a:pt x="318" y="243"/>
                    </a:cubicBezTo>
                    <a:cubicBezTo>
                      <a:pt x="318" y="242"/>
                      <a:pt x="334" y="218"/>
                      <a:pt x="334" y="191"/>
                    </a:cubicBezTo>
                    <a:cubicBezTo>
                      <a:pt x="334" y="151"/>
                      <a:pt x="298" y="117"/>
                      <a:pt x="256" y="117"/>
                    </a:cubicBezTo>
                    <a:close/>
                    <a:moveTo>
                      <a:pt x="512" y="256"/>
                    </a:moveTo>
                    <a:cubicBezTo>
                      <a:pt x="512" y="397"/>
                      <a:pt x="397" y="512"/>
                      <a:pt x="256" y="512"/>
                    </a:cubicBezTo>
                    <a:cubicBezTo>
                      <a:pt x="114" y="512"/>
                      <a:pt x="0" y="397"/>
                      <a:pt x="0" y="256"/>
                    </a:cubicBezTo>
                    <a:cubicBezTo>
                      <a:pt x="0" y="114"/>
                      <a:pt x="114" y="0"/>
                      <a:pt x="256" y="0"/>
                    </a:cubicBezTo>
                    <a:cubicBezTo>
                      <a:pt x="397" y="0"/>
                      <a:pt x="512" y="114"/>
                      <a:pt x="512" y="256"/>
                    </a:cubicBezTo>
                    <a:close/>
                    <a:moveTo>
                      <a:pt x="356" y="191"/>
                    </a:moveTo>
                    <a:cubicBezTo>
                      <a:pt x="356" y="140"/>
                      <a:pt x="310" y="96"/>
                      <a:pt x="256" y="96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56" y="96"/>
                      <a:pt x="256" y="96"/>
                      <a:pt x="256" y="96"/>
                    </a:cubicBezTo>
                    <a:cubicBezTo>
                      <a:pt x="256" y="96"/>
                      <a:pt x="256" y="96"/>
                      <a:pt x="255" y="96"/>
                    </a:cubicBezTo>
                    <a:cubicBezTo>
                      <a:pt x="202" y="96"/>
                      <a:pt x="157" y="140"/>
                      <a:pt x="157" y="191"/>
                    </a:cubicBezTo>
                    <a:cubicBezTo>
                      <a:pt x="157" y="225"/>
                      <a:pt x="175" y="253"/>
                      <a:pt x="176" y="254"/>
                    </a:cubicBezTo>
                    <a:cubicBezTo>
                      <a:pt x="189" y="275"/>
                      <a:pt x="202" y="302"/>
                      <a:pt x="202" y="309"/>
                    </a:cubicBezTo>
                    <a:cubicBezTo>
                      <a:pt x="202" y="341"/>
                      <a:pt x="202" y="341"/>
                      <a:pt x="202" y="341"/>
                    </a:cubicBezTo>
                    <a:cubicBezTo>
                      <a:pt x="202" y="341"/>
                      <a:pt x="202" y="342"/>
                      <a:pt x="203" y="342"/>
                    </a:cubicBezTo>
                    <a:cubicBezTo>
                      <a:pt x="203" y="342"/>
                      <a:pt x="202" y="342"/>
                      <a:pt x="202" y="343"/>
                    </a:cubicBezTo>
                    <a:cubicBezTo>
                      <a:pt x="213" y="407"/>
                      <a:pt x="213" y="407"/>
                      <a:pt x="213" y="407"/>
                    </a:cubicBezTo>
                    <a:cubicBezTo>
                      <a:pt x="214" y="412"/>
                      <a:pt x="218" y="416"/>
                      <a:pt x="224" y="416"/>
                    </a:cubicBezTo>
                    <a:cubicBezTo>
                      <a:pt x="288" y="416"/>
                      <a:pt x="288" y="416"/>
                      <a:pt x="288" y="416"/>
                    </a:cubicBezTo>
                    <a:cubicBezTo>
                      <a:pt x="293" y="416"/>
                      <a:pt x="297" y="412"/>
                      <a:pt x="298" y="407"/>
                    </a:cubicBezTo>
                    <a:cubicBezTo>
                      <a:pt x="309" y="343"/>
                      <a:pt x="309" y="343"/>
                      <a:pt x="309" y="343"/>
                    </a:cubicBezTo>
                    <a:cubicBezTo>
                      <a:pt x="309" y="342"/>
                      <a:pt x="309" y="342"/>
                      <a:pt x="309" y="342"/>
                    </a:cubicBezTo>
                    <a:cubicBezTo>
                      <a:pt x="309" y="342"/>
                      <a:pt x="309" y="341"/>
                      <a:pt x="309" y="341"/>
                    </a:cubicBezTo>
                    <a:cubicBezTo>
                      <a:pt x="309" y="309"/>
                      <a:pt x="309" y="309"/>
                      <a:pt x="309" y="309"/>
                    </a:cubicBezTo>
                    <a:cubicBezTo>
                      <a:pt x="309" y="302"/>
                      <a:pt x="323" y="275"/>
                      <a:pt x="336" y="254"/>
                    </a:cubicBezTo>
                    <a:cubicBezTo>
                      <a:pt x="337" y="253"/>
                      <a:pt x="356" y="225"/>
                      <a:pt x="356" y="191"/>
                    </a:cubicBezTo>
                    <a:close/>
                  </a:path>
                </a:pathLst>
              </a:custGeom>
              <a:solidFill>
                <a:srgbClr val="86BC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en-US" sz="2000" kern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2C590-528F-4553-AFC2-6DA36EB71867}"/>
                </a:ext>
              </a:extLst>
            </p:cNvPr>
            <p:cNvGrpSpPr/>
            <p:nvPr/>
          </p:nvGrpSpPr>
          <p:grpSpPr>
            <a:xfrm>
              <a:off x="6419167" y="1004150"/>
              <a:ext cx="4629834" cy="633947"/>
              <a:chOff x="7304847" y="1783195"/>
              <a:chExt cx="5758197" cy="633947"/>
            </a:xfrm>
          </p:grpSpPr>
          <p:sp>
            <p:nvSpPr>
              <p:cNvPr id="9" name="TextBox 23">
                <a:extLst>
                  <a:ext uri="{FF2B5EF4-FFF2-40B4-BE49-F238E27FC236}">
                    <a16:creationId xmlns:a16="http://schemas.microsoft.com/office/drawing/2014/main" id="{D21F11B8-84A4-45D9-8810-E4B084B24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0161" y="1870105"/>
                <a:ext cx="5202883" cy="547037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SzPct val="100000"/>
                  <a:buFont typeface="Arial" panose="020B0604020202020204" pitchFamily="34" charset="0"/>
                  <a:buNone/>
                  <a:defRPr sz="1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/>
                  <a:buNone/>
                  <a:defRPr lang="en-US" sz="1200" b="1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35194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Arial" panose="020B0604020202020204" pitchFamily="34" charset="0"/>
                  <a:buChar char="•"/>
                  <a:defRPr lang="en-US" sz="12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75188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0382" indent="-235194" algn="l" defTabSz="1064657" rtl="0" eaLnBrk="1" latinLnBrk="0" hangingPunct="1">
                  <a:spcBef>
                    <a:spcPts val="0"/>
                  </a:spcBef>
                  <a:spcAft>
                    <a:spcPts val="1333"/>
                  </a:spcAft>
                  <a:buClrTx/>
                  <a:buSzPct val="100000"/>
                  <a:buFont typeface="Verdana" panose="020B0604030504040204" pitchFamily="34" charset="0"/>
                  <a:buChar char="−"/>
                  <a:tabLst/>
                  <a:defRPr lang="en-US" sz="1200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10382" indent="-235194" algn="l" defTabSz="1219170" rtl="0" eaLnBrk="1" latinLnBrk="0" hangingPunct="1">
                  <a:spcBef>
                    <a:spcPts val="0"/>
                  </a:spcBef>
                  <a:spcAft>
                    <a:spcPts val="1333"/>
                  </a:spcAft>
                  <a:buFont typeface="Verdana" panose="020B0604030504040204" pitchFamily="34" charset="0"/>
                  <a:buChar char="−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sz="1800" dirty="0"/>
                  <a:t>Creation of a capability deck for  Evergage.</a:t>
                </a:r>
              </a:p>
              <a:p>
                <a:pPr lvl="0">
                  <a:defRPr/>
                </a:pPr>
                <a:endParaRPr lang="de-DE" sz="1800" dirty="0">
                  <a:solidFill>
                    <a:srgbClr val="464749"/>
                  </a:solidFill>
                </a:endParaRPr>
              </a:p>
            </p:txBody>
          </p:sp>
          <p:sp>
            <p:nvSpPr>
              <p:cNvPr id="10" name="Freeform 54">
                <a:extLst>
                  <a:ext uri="{FF2B5EF4-FFF2-40B4-BE49-F238E27FC236}">
                    <a16:creationId xmlns:a16="http://schemas.microsoft.com/office/drawing/2014/main" id="{64A17121-912F-4A6D-B0BA-2E9A93CA128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04847" y="1783195"/>
                <a:ext cx="397252" cy="397252"/>
              </a:xfrm>
              <a:custGeom>
                <a:avLst/>
                <a:gdLst>
                  <a:gd name="T0" fmla="*/ 117 w 512"/>
                  <a:gd name="T1" fmla="*/ 330 h 512"/>
                  <a:gd name="T2" fmla="*/ 160 w 512"/>
                  <a:gd name="T3" fmla="*/ 330 h 512"/>
                  <a:gd name="T4" fmla="*/ 170 w 512"/>
                  <a:gd name="T5" fmla="*/ 341 h 512"/>
                  <a:gd name="T6" fmla="*/ 170 w 512"/>
                  <a:gd name="T7" fmla="*/ 376 h 512"/>
                  <a:gd name="T8" fmla="*/ 205 w 512"/>
                  <a:gd name="T9" fmla="*/ 334 h 512"/>
                  <a:gd name="T10" fmla="*/ 213 w 512"/>
                  <a:gd name="T11" fmla="*/ 330 h 512"/>
                  <a:gd name="T12" fmla="*/ 394 w 512"/>
                  <a:gd name="T13" fmla="*/ 330 h 512"/>
                  <a:gd name="T14" fmla="*/ 394 w 512"/>
                  <a:gd name="T15" fmla="*/ 160 h 512"/>
                  <a:gd name="T16" fmla="*/ 117 w 512"/>
                  <a:gd name="T17" fmla="*/ 160 h 512"/>
                  <a:gd name="T18" fmla="*/ 117 w 512"/>
                  <a:gd name="T19" fmla="*/ 330 h 512"/>
                  <a:gd name="T20" fmla="*/ 298 w 512"/>
                  <a:gd name="T21" fmla="*/ 234 h 512"/>
                  <a:gd name="T22" fmla="*/ 309 w 512"/>
                  <a:gd name="T23" fmla="*/ 245 h 512"/>
                  <a:gd name="T24" fmla="*/ 298 w 512"/>
                  <a:gd name="T25" fmla="*/ 256 h 512"/>
                  <a:gd name="T26" fmla="*/ 288 w 512"/>
                  <a:gd name="T27" fmla="*/ 245 h 512"/>
                  <a:gd name="T28" fmla="*/ 298 w 512"/>
                  <a:gd name="T29" fmla="*/ 234 h 512"/>
                  <a:gd name="T30" fmla="*/ 256 w 512"/>
                  <a:gd name="T31" fmla="*/ 234 h 512"/>
                  <a:gd name="T32" fmla="*/ 266 w 512"/>
                  <a:gd name="T33" fmla="*/ 245 h 512"/>
                  <a:gd name="T34" fmla="*/ 256 w 512"/>
                  <a:gd name="T35" fmla="*/ 256 h 512"/>
                  <a:gd name="T36" fmla="*/ 245 w 512"/>
                  <a:gd name="T37" fmla="*/ 245 h 512"/>
                  <a:gd name="T38" fmla="*/ 256 w 512"/>
                  <a:gd name="T39" fmla="*/ 234 h 512"/>
                  <a:gd name="T40" fmla="*/ 213 w 512"/>
                  <a:gd name="T41" fmla="*/ 234 h 512"/>
                  <a:gd name="T42" fmla="*/ 224 w 512"/>
                  <a:gd name="T43" fmla="*/ 245 h 512"/>
                  <a:gd name="T44" fmla="*/ 213 w 512"/>
                  <a:gd name="T45" fmla="*/ 256 h 512"/>
                  <a:gd name="T46" fmla="*/ 202 w 512"/>
                  <a:gd name="T47" fmla="*/ 245 h 512"/>
                  <a:gd name="T48" fmla="*/ 213 w 512"/>
                  <a:gd name="T49" fmla="*/ 234 h 512"/>
                  <a:gd name="T50" fmla="*/ 256 w 512"/>
                  <a:gd name="T51" fmla="*/ 0 h 512"/>
                  <a:gd name="T52" fmla="*/ 0 w 512"/>
                  <a:gd name="T53" fmla="*/ 256 h 512"/>
                  <a:gd name="T54" fmla="*/ 256 w 512"/>
                  <a:gd name="T55" fmla="*/ 512 h 512"/>
                  <a:gd name="T56" fmla="*/ 512 w 512"/>
                  <a:gd name="T57" fmla="*/ 256 h 512"/>
                  <a:gd name="T58" fmla="*/ 256 w 512"/>
                  <a:gd name="T59" fmla="*/ 0 h 512"/>
                  <a:gd name="T60" fmla="*/ 416 w 512"/>
                  <a:gd name="T61" fmla="*/ 341 h 512"/>
                  <a:gd name="T62" fmla="*/ 405 w 512"/>
                  <a:gd name="T63" fmla="*/ 352 h 512"/>
                  <a:gd name="T64" fmla="*/ 218 w 512"/>
                  <a:gd name="T65" fmla="*/ 352 h 512"/>
                  <a:gd name="T66" fmla="*/ 168 w 512"/>
                  <a:gd name="T67" fmla="*/ 412 h 512"/>
                  <a:gd name="T68" fmla="*/ 160 w 512"/>
                  <a:gd name="T69" fmla="*/ 416 h 512"/>
                  <a:gd name="T70" fmla="*/ 156 w 512"/>
                  <a:gd name="T71" fmla="*/ 415 h 512"/>
                  <a:gd name="T72" fmla="*/ 149 w 512"/>
                  <a:gd name="T73" fmla="*/ 405 h 512"/>
                  <a:gd name="T74" fmla="*/ 149 w 512"/>
                  <a:gd name="T75" fmla="*/ 352 h 512"/>
                  <a:gd name="T76" fmla="*/ 106 w 512"/>
                  <a:gd name="T77" fmla="*/ 352 h 512"/>
                  <a:gd name="T78" fmla="*/ 96 w 512"/>
                  <a:gd name="T79" fmla="*/ 341 h 512"/>
                  <a:gd name="T80" fmla="*/ 96 w 512"/>
                  <a:gd name="T81" fmla="*/ 149 h 512"/>
                  <a:gd name="T82" fmla="*/ 106 w 512"/>
                  <a:gd name="T83" fmla="*/ 138 h 512"/>
                  <a:gd name="T84" fmla="*/ 405 w 512"/>
                  <a:gd name="T85" fmla="*/ 138 h 512"/>
                  <a:gd name="T86" fmla="*/ 416 w 512"/>
                  <a:gd name="T87" fmla="*/ 149 h 512"/>
                  <a:gd name="T88" fmla="*/ 416 w 512"/>
                  <a:gd name="T89" fmla="*/ 341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2" h="512">
                    <a:moveTo>
                      <a:pt x="117" y="330"/>
                    </a:move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6" y="330"/>
                      <a:pt x="170" y="335"/>
                      <a:pt x="170" y="341"/>
                    </a:cubicBezTo>
                    <a:cubicBezTo>
                      <a:pt x="170" y="376"/>
                      <a:pt x="170" y="376"/>
                      <a:pt x="170" y="376"/>
                    </a:cubicBezTo>
                    <a:cubicBezTo>
                      <a:pt x="205" y="334"/>
                      <a:pt x="205" y="334"/>
                      <a:pt x="205" y="334"/>
                    </a:cubicBezTo>
                    <a:cubicBezTo>
                      <a:pt x="207" y="332"/>
                      <a:pt x="210" y="330"/>
                      <a:pt x="213" y="330"/>
                    </a:cubicBezTo>
                    <a:cubicBezTo>
                      <a:pt x="394" y="330"/>
                      <a:pt x="394" y="330"/>
                      <a:pt x="394" y="330"/>
                    </a:cubicBezTo>
                    <a:cubicBezTo>
                      <a:pt x="394" y="160"/>
                      <a:pt x="394" y="160"/>
                      <a:pt x="394" y="160"/>
                    </a:cubicBezTo>
                    <a:cubicBezTo>
                      <a:pt x="117" y="160"/>
                      <a:pt x="117" y="160"/>
                      <a:pt x="117" y="160"/>
                    </a:cubicBezTo>
                    <a:lnTo>
                      <a:pt x="117" y="330"/>
                    </a:lnTo>
                    <a:close/>
                    <a:moveTo>
                      <a:pt x="298" y="234"/>
                    </a:moveTo>
                    <a:cubicBezTo>
                      <a:pt x="304" y="234"/>
                      <a:pt x="309" y="239"/>
                      <a:pt x="309" y="245"/>
                    </a:cubicBezTo>
                    <a:cubicBezTo>
                      <a:pt x="309" y="251"/>
                      <a:pt x="304" y="256"/>
                      <a:pt x="298" y="256"/>
                    </a:cubicBezTo>
                    <a:cubicBezTo>
                      <a:pt x="292" y="256"/>
                      <a:pt x="288" y="251"/>
                      <a:pt x="288" y="245"/>
                    </a:cubicBezTo>
                    <a:cubicBezTo>
                      <a:pt x="288" y="239"/>
                      <a:pt x="292" y="234"/>
                      <a:pt x="298" y="234"/>
                    </a:cubicBezTo>
                    <a:close/>
                    <a:moveTo>
                      <a:pt x="256" y="234"/>
                    </a:moveTo>
                    <a:cubicBezTo>
                      <a:pt x="262" y="234"/>
                      <a:pt x="266" y="239"/>
                      <a:pt x="266" y="245"/>
                    </a:cubicBezTo>
                    <a:cubicBezTo>
                      <a:pt x="266" y="251"/>
                      <a:pt x="262" y="256"/>
                      <a:pt x="256" y="256"/>
                    </a:cubicBezTo>
                    <a:cubicBezTo>
                      <a:pt x="250" y="256"/>
                      <a:pt x="245" y="251"/>
                      <a:pt x="245" y="245"/>
                    </a:cubicBezTo>
                    <a:cubicBezTo>
                      <a:pt x="245" y="239"/>
                      <a:pt x="250" y="234"/>
                      <a:pt x="256" y="234"/>
                    </a:cubicBezTo>
                    <a:close/>
                    <a:moveTo>
                      <a:pt x="213" y="234"/>
                    </a:moveTo>
                    <a:cubicBezTo>
                      <a:pt x="219" y="234"/>
                      <a:pt x="224" y="239"/>
                      <a:pt x="224" y="245"/>
                    </a:cubicBezTo>
                    <a:cubicBezTo>
                      <a:pt x="224" y="251"/>
                      <a:pt x="219" y="256"/>
                      <a:pt x="213" y="256"/>
                    </a:cubicBezTo>
                    <a:cubicBezTo>
                      <a:pt x="207" y="256"/>
                      <a:pt x="202" y="251"/>
                      <a:pt x="202" y="245"/>
                    </a:cubicBezTo>
                    <a:cubicBezTo>
                      <a:pt x="202" y="239"/>
                      <a:pt x="207" y="234"/>
                      <a:pt x="213" y="234"/>
                    </a:cubicBezTo>
                    <a:close/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  <a:moveTo>
                      <a:pt x="416" y="341"/>
                    </a:moveTo>
                    <a:cubicBezTo>
                      <a:pt x="416" y="347"/>
                      <a:pt x="411" y="352"/>
                      <a:pt x="405" y="352"/>
                    </a:cubicBezTo>
                    <a:cubicBezTo>
                      <a:pt x="218" y="352"/>
                      <a:pt x="218" y="352"/>
                      <a:pt x="218" y="352"/>
                    </a:cubicBezTo>
                    <a:cubicBezTo>
                      <a:pt x="168" y="412"/>
                      <a:pt x="168" y="412"/>
                      <a:pt x="168" y="412"/>
                    </a:cubicBezTo>
                    <a:cubicBezTo>
                      <a:pt x="166" y="414"/>
                      <a:pt x="163" y="416"/>
                      <a:pt x="160" y="416"/>
                    </a:cubicBezTo>
                    <a:cubicBezTo>
                      <a:pt x="158" y="416"/>
                      <a:pt x="157" y="415"/>
                      <a:pt x="156" y="415"/>
                    </a:cubicBezTo>
                    <a:cubicBezTo>
                      <a:pt x="152" y="414"/>
                      <a:pt x="149" y="409"/>
                      <a:pt x="149" y="405"/>
                    </a:cubicBezTo>
                    <a:cubicBezTo>
                      <a:pt x="149" y="352"/>
                      <a:pt x="149" y="352"/>
                      <a:pt x="149" y="352"/>
                    </a:cubicBezTo>
                    <a:cubicBezTo>
                      <a:pt x="106" y="352"/>
                      <a:pt x="106" y="352"/>
                      <a:pt x="106" y="352"/>
                    </a:cubicBezTo>
                    <a:cubicBezTo>
                      <a:pt x="100" y="352"/>
                      <a:pt x="96" y="347"/>
                      <a:pt x="96" y="341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96" y="143"/>
                      <a:pt x="100" y="138"/>
                      <a:pt x="106" y="138"/>
                    </a:cubicBezTo>
                    <a:cubicBezTo>
                      <a:pt x="405" y="138"/>
                      <a:pt x="405" y="138"/>
                      <a:pt x="405" y="138"/>
                    </a:cubicBezTo>
                    <a:cubicBezTo>
                      <a:pt x="411" y="138"/>
                      <a:pt x="416" y="143"/>
                      <a:pt x="416" y="149"/>
                    </a:cubicBezTo>
                    <a:lnTo>
                      <a:pt x="416" y="341"/>
                    </a:lnTo>
                    <a:close/>
                  </a:path>
                </a:pathLst>
              </a:custGeom>
              <a:solidFill>
                <a:srgbClr val="86BC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en-US" sz="2000" ker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681A1D-F49A-4449-98B1-5FDB4F8F7D2F}"/>
                </a:ext>
              </a:extLst>
            </p:cNvPr>
            <p:cNvSpPr txBox="1">
              <a:spLocks/>
            </p:cNvSpPr>
            <p:nvPr/>
          </p:nvSpPr>
          <p:spPr>
            <a:xfrm>
              <a:off x="7433539" y="3656293"/>
              <a:ext cx="3407200" cy="547037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SzPct val="100000"/>
                <a:buFont typeface="Arial" panose="020B0604020202020204" pitchFamily="34" charset="0"/>
                <a:buNone/>
                <a:defRPr sz="1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/>
                <a:buNone/>
                <a:defRPr lang="en-US" sz="1200" b="1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35194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75188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0382" indent="-235194" algn="l" defTabSz="1064657" rtl="0" eaLnBrk="1" latinLnBrk="0" hangingPunct="1">
                <a:spcBef>
                  <a:spcPts val="0"/>
                </a:spcBef>
                <a:spcAft>
                  <a:spcPts val="1333"/>
                </a:spcAft>
                <a:buClrTx/>
                <a:buSzPct val="100000"/>
                <a:buFont typeface="Verdana" panose="020B0604030504040204" pitchFamily="34" charset="0"/>
                <a:buChar char="−"/>
                <a:tabLst/>
                <a:defRPr lang="en-US" sz="120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10382" indent="-235194" algn="l" defTabSz="1219170" rtl="0" eaLnBrk="1" latinLnBrk="0" hangingPunct="1">
                <a:spcBef>
                  <a:spcPts val="0"/>
                </a:spcBef>
                <a:spcAft>
                  <a:spcPts val="1333"/>
                </a:spcAft>
                <a:buFont typeface="Verdana" panose="020B0604030504040204" pitchFamily="34" charset="0"/>
                <a:buChar char="−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1 to 1 personalization.</a:t>
              </a:r>
            </a:p>
            <a:p>
              <a:endParaRPr lang="en-US" sz="1800" dirty="0"/>
            </a:p>
          </p:txBody>
        </p:sp>
        <p:sp>
          <p:nvSpPr>
            <p:cNvPr id="17" name="Thought Bubble: Cloud 16">
              <a:extLst>
                <a:ext uri="{FF2B5EF4-FFF2-40B4-BE49-F238E27FC236}">
                  <a16:creationId xmlns:a16="http://schemas.microsoft.com/office/drawing/2014/main" id="{9E1B35E9-ED82-4769-B778-4214F2D20D4B}"/>
                </a:ext>
              </a:extLst>
            </p:cNvPr>
            <p:cNvSpPr/>
            <p:nvPr/>
          </p:nvSpPr>
          <p:spPr>
            <a:xfrm>
              <a:off x="5925558" y="2165547"/>
              <a:ext cx="715056" cy="636400"/>
            </a:xfrm>
            <a:prstGeom prst="cloudCallout">
              <a:avLst>
                <a:gd name="adj1" fmla="val -275966"/>
                <a:gd name="adj2" fmla="val 31429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2.</a:t>
              </a:r>
            </a:p>
          </p:txBody>
        </p:sp>
        <p:sp>
          <p:nvSpPr>
            <p:cNvPr id="18" name="Thought Bubble: Cloud 17">
              <a:extLst>
                <a:ext uri="{FF2B5EF4-FFF2-40B4-BE49-F238E27FC236}">
                  <a16:creationId xmlns:a16="http://schemas.microsoft.com/office/drawing/2014/main" id="{6CB73CC7-D901-441F-AACF-6170B962F2FA}"/>
                </a:ext>
              </a:extLst>
            </p:cNvPr>
            <p:cNvSpPr/>
            <p:nvPr/>
          </p:nvSpPr>
          <p:spPr>
            <a:xfrm>
              <a:off x="5470974" y="912993"/>
              <a:ext cx="715056" cy="636400"/>
            </a:xfrm>
            <a:prstGeom prst="cloudCallout">
              <a:avLst>
                <a:gd name="adj1" fmla="val -230454"/>
                <a:gd name="adj2" fmla="val 155464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1.</a:t>
              </a:r>
            </a:p>
          </p:txBody>
        </p:sp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0BA89D3F-5AAD-42FF-8FE9-BB9FD9757F92}"/>
                </a:ext>
              </a:extLst>
            </p:cNvPr>
            <p:cNvSpPr/>
            <p:nvPr/>
          </p:nvSpPr>
          <p:spPr>
            <a:xfrm>
              <a:off x="5911163" y="3396333"/>
              <a:ext cx="715056" cy="636400"/>
            </a:xfrm>
            <a:prstGeom prst="cloudCallout">
              <a:avLst>
                <a:gd name="adj1" fmla="val -270557"/>
                <a:gd name="adj2" fmla="val -9611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3.</a:t>
              </a:r>
            </a:p>
          </p:txBody>
        </p:sp>
        <p:sp>
          <p:nvSpPr>
            <p:cNvPr id="20" name="Thought Bubble: Cloud 19">
              <a:extLst>
                <a:ext uri="{FF2B5EF4-FFF2-40B4-BE49-F238E27FC236}">
                  <a16:creationId xmlns:a16="http://schemas.microsoft.com/office/drawing/2014/main" id="{CC6B48D8-B32D-4B8A-B32E-3DBFAC96ED27}"/>
                </a:ext>
              </a:extLst>
            </p:cNvPr>
            <p:cNvSpPr/>
            <p:nvPr/>
          </p:nvSpPr>
          <p:spPr>
            <a:xfrm>
              <a:off x="5470974" y="4541644"/>
              <a:ext cx="715056" cy="636400"/>
            </a:xfrm>
            <a:prstGeom prst="cloudCallout">
              <a:avLst>
                <a:gd name="adj1" fmla="val -238031"/>
                <a:gd name="adj2" fmla="val -211552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4.</a:t>
              </a:r>
            </a:p>
          </p:txBody>
        </p:sp>
        <p:sp>
          <p:nvSpPr>
            <p:cNvPr id="24" name="Freeform 538">
              <a:extLst>
                <a:ext uri="{FF2B5EF4-FFF2-40B4-BE49-F238E27FC236}">
                  <a16:creationId xmlns:a16="http://schemas.microsoft.com/office/drawing/2014/main" id="{54078F39-D328-4869-BE69-1508F881A8E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369691" y="4701932"/>
              <a:ext cx="495970" cy="397252"/>
            </a:xfrm>
            <a:custGeom>
              <a:avLst/>
              <a:gdLst>
                <a:gd name="T0" fmla="*/ 226 w 512"/>
                <a:gd name="T1" fmla="*/ 352 h 512"/>
                <a:gd name="T2" fmla="*/ 286 w 512"/>
                <a:gd name="T3" fmla="*/ 352 h 512"/>
                <a:gd name="T4" fmla="*/ 279 w 512"/>
                <a:gd name="T5" fmla="*/ 394 h 512"/>
                <a:gd name="T6" fmla="*/ 233 w 512"/>
                <a:gd name="T7" fmla="*/ 394 h 512"/>
                <a:gd name="T8" fmla="*/ 226 w 512"/>
                <a:gd name="T9" fmla="*/ 352 h 512"/>
                <a:gd name="T10" fmla="*/ 256 w 512"/>
                <a:gd name="T11" fmla="*/ 117 h 512"/>
                <a:gd name="T12" fmla="*/ 178 w 512"/>
                <a:gd name="T13" fmla="*/ 191 h 512"/>
                <a:gd name="T14" fmla="*/ 194 w 512"/>
                <a:gd name="T15" fmla="*/ 242 h 512"/>
                <a:gd name="T16" fmla="*/ 224 w 512"/>
                <a:gd name="T17" fmla="*/ 309 h 512"/>
                <a:gd name="T18" fmla="*/ 224 w 512"/>
                <a:gd name="T19" fmla="*/ 330 h 512"/>
                <a:gd name="T20" fmla="*/ 245 w 512"/>
                <a:gd name="T21" fmla="*/ 330 h 512"/>
                <a:gd name="T22" fmla="*/ 245 w 512"/>
                <a:gd name="T23" fmla="*/ 249 h 512"/>
                <a:gd name="T24" fmla="*/ 227 w 512"/>
                <a:gd name="T25" fmla="*/ 231 h 512"/>
                <a:gd name="T26" fmla="*/ 227 w 512"/>
                <a:gd name="T27" fmla="*/ 216 h 512"/>
                <a:gd name="T28" fmla="*/ 242 w 512"/>
                <a:gd name="T29" fmla="*/ 216 h 512"/>
                <a:gd name="T30" fmla="*/ 256 w 512"/>
                <a:gd name="T31" fmla="*/ 230 h 512"/>
                <a:gd name="T32" fmla="*/ 269 w 512"/>
                <a:gd name="T33" fmla="*/ 216 h 512"/>
                <a:gd name="T34" fmla="*/ 285 w 512"/>
                <a:gd name="T35" fmla="*/ 216 h 512"/>
                <a:gd name="T36" fmla="*/ 285 w 512"/>
                <a:gd name="T37" fmla="*/ 231 h 512"/>
                <a:gd name="T38" fmla="*/ 266 w 512"/>
                <a:gd name="T39" fmla="*/ 249 h 512"/>
                <a:gd name="T40" fmla="*/ 266 w 512"/>
                <a:gd name="T41" fmla="*/ 330 h 512"/>
                <a:gd name="T42" fmla="*/ 288 w 512"/>
                <a:gd name="T43" fmla="*/ 330 h 512"/>
                <a:gd name="T44" fmla="*/ 288 w 512"/>
                <a:gd name="T45" fmla="*/ 309 h 512"/>
                <a:gd name="T46" fmla="*/ 318 w 512"/>
                <a:gd name="T47" fmla="*/ 243 h 512"/>
                <a:gd name="T48" fmla="*/ 334 w 512"/>
                <a:gd name="T49" fmla="*/ 191 h 512"/>
                <a:gd name="T50" fmla="*/ 256 w 512"/>
                <a:gd name="T51" fmla="*/ 117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56 w 512"/>
                <a:gd name="T63" fmla="*/ 191 h 512"/>
                <a:gd name="T64" fmla="*/ 256 w 512"/>
                <a:gd name="T65" fmla="*/ 96 h 512"/>
                <a:gd name="T66" fmla="*/ 256 w 512"/>
                <a:gd name="T67" fmla="*/ 96 h 512"/>
                <a:gd name="T68" fmla="*/ 256 w 512"/>
                <a:gd name="T69" fmla="*/ 96 h 512"/>
                <a:gd name="T70" fmla="*/ 256 w 512"/>
                <a:gd name="T71" fmla="*/ 96 h 512"/>
                <a:gd name="T72" fmla="*/ 255 w 512"/>
                <a:gd name="T73" fmla="*/ 96 h 512"/>
                <a:gd name="T74" fmla="*/ 157 w 512"/>
                <a:gd name="T75" fmla="*/ 191 h 512"/>
                <a:gd name="T76" fmla="*/ 176 w 512"/>
                <a:gd name="T77" fmla="*/ 254 h 512"/>
                <a:gd name="T78" fmla="*/ 202 w 512"/>
                <a:gd name="T79" fmla="*/ 309 h 512"/>
                <a:gd name="T80" fmla="*/ 202 w 512"/>
                <a:gd name="T81" fmla="*/ 341 h 512"/>
                <a:gd name="T82" fmla="*/ 203 w 512"/>
                <a:gd name="T83" fmla="*/ 342 h 512"/>
                <a:gd name="T84" fmla="*/ 202 w 512"/>
                <a:gd name="T85" fmla="*/ 343 h 512"/>
                <a:gd name="T86" fmla="*/ 213 w 512"/>
                <a:gd name="T87" fmla="*/ 407 h 512"/>
                <a:gd name="T88" fmla="*/ 224 w 512"/>
                <a:gd name="T89" fmla="*/ 416 h 512"/>
                <a:gd name="T90" fmla="*/ 288 w 512"/>
                <a:gd name="T91" fmla="*/ 416 h 512"/>
                <a:gd name="T92" fmla="*/ 298 w 512"/>
                <a:gd name="T93" fmla="*/ 407 h 512"/>
                <a:gd name="T94" fmla="*/ 309 w 512"/>
                <a:gd name="T95" fmla="*/ 343 h 512"/>
                <a:gd name="T96" fmla="*/ 309 w 512"/>
                <a:gd name="T97" fmla="*/ 342 h 512"/>
                <a:gd name="T98" fmla="*/ 309 w 512"/>
                <a:gd name="T99" fmla="*/ 341 h 512"/>
                <a:gd name="T100" fmla="*/ 309 w 512"/>
                <a:gd name="T101" fmla="*/ 309 h 512"/>
                <a:gd name="T102" fmla="*/ 336 w 512"/>
                <a:gd name="T103" fmla="*/ 254 h 512"/>
                <a:gd name="T104" fmla="*/ 356 w 512"/>
                <a:gd name="T105" fmla="*/ 19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26" y="352"/>
                  </a:moveTo>
                  <a:cubicBezTo>
                    <a:pt x="286" y="352"/>
                    <a:pt x="286" y="352"/>
                    <a:pt x="286" y="352"/>
                  </a:cubicBezTo>
                  <a:cubicBezTo>
                    <a:pt x="279" y="394"/>
                    <a:pt x="279" y="394"/>
                    <a:pt x="279" y="394"/>
                  </a:cubicBezTo>
                  <a:cubicBezTo>
                    <a:pt x="233" y="394"/>
                    <a:pt x="233" y="394"/>
                    <a:pt x="233" y="394"/>
                  </a:cubicBezTo>
                  <a:lnTo>
                    <a:pt x="226" y="352"/>
                  </a:lnTo>
                  <a:close/>
                  <a:moveTo>
                    <a:pt x="256" y="117"/>
                  </a:moveTo>
                  <a:cubicBezTo>
                    <a:pt x="214" y="117"/>
                    <a:pt x="178" y="151"/>
                    <a:pt x="178" y="191"/>
                  </a:cubicBezTo>
                  <a:cubicBezTo>
                    <a:pt x="178" y="219"/>
                    <a:pt x="194" y="242"/>
                    <a:pt x="194" y="242"/>
                  </a:cubicBezTo>
                  <a:cubicBezTo>
                    <a:pt x="201" y="254"/>
                    <a:pt x="224" y="292"/>
                    <a:pt x="224" y="309"/>
                  </a:cubicBezTo>
                  <a:cubicBezTo>
                    <a:pt x="224" y="330"/>
                    <a:pt x="224" y="330"/>
                    <a:pt x="224" y="330"/>
                  </a:cubicBezTo>
                  <a:cubicBezTo>
                    <a:pt x="245" y="330"/>
                    <a:pt x="245" y="330"/>
                    <a:pt x="245" y="330"/>
                  </a:cubicBezTo>
                  <a:cubicBezTo>
                    <a:pt x="245" y="249"/>
                    <a:pt x="245" y="249"/>
                    <a:pt x="245" y="249"/>
                  </a:cubicBezTo>
                  <a:cubicBezTo>
                    <a:pt x="227" y="231"/>
                    <a:pt x="227" y="231"/>
                    <a:pt x="227" y="231"/>
                  </a:cubicBezTo>
                  <a:cubicBezTo>
                    <a:pt x="223" y="227"/>
                    <a:pt x="223" y="220"/>
                    <a:pt x="227" y="216"/>
                  </a:cubicBezTo>
                  <a:cubicBezTo>
                    <a:pt x="231" y="212"/>
                    <a:pt x="238" y="212"/>
                    <a:pt x="242" y="216"/>
                  </a:cubicBezTo>
                  <a:cubicBezTo>
                    <a:pt x="256" y="230"/>
                    <a:pt x="256" y="230"/>
                    <a:pt x="256" y="230"/>
                  </a:cubicBezTo>
                  <a:cubicBezTo>
                    <a:pt x="269" y="216"/>
                    <a:pt x="269" y="216"/>
                    <a:pt x="269" y="216"/>
                  </a:cubicBezTo>
                  <a:cubicBezTo>
                    <a:pt x="274" y="212"/>
                    <a:pt x="280" y="212"/>
                    <a:pt x="285" y="216"/>
                  </a:cubicBezTo>
                  <a:cubicBezTo>
                    <a:pt x="289" y="220"/>
                    <a:pt x="289" y="227"/>
                    <a:pt x="285" y="231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6" y="330"/>
                    <a:pt x="266" y="330"/>
                    <a:pt x="266" y="330"/>
                  </a:cubicBezTo>
                  <a:cubicBezTo>
                    <a:pt x="288" y="330"/>
                    <a:pt x="288" y="330"/>
                    <a:pt x="288" y="330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8" y="292"/>
                    <a:pt x="311" y="254"/>
                    <a:pt x="318" y="243"/>
                  </a:cubicBezTo>
                  <a:cubicBezTo>
                    <a:pt x="318" y="242"/>
                    <a:pt x="334" y="218"/>
                    <a:pt x="334" y="191"/>
                  </a:cubicBezTo>
                  <a:cubicBezTo>
                    <a:pt x="334" y="151"/>
                    <a:pt x="298" y="117"/>
                    <a:pt x="256" y="11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56" y="191"/>
                  </a:moveTo>
                  <a:cubicBezTo>
                    <a:pt x="356" y="140"/>
                    <a:pt x="310" y="96"/>
                    <a:pt x="256" y="96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96"/>
                    <a:pt x="256" y="96"/>
                    <a:pt x="255" y="96"/>
                  </a:cubicBezTo>
                  <a:cubicBezTo>
                    <a:pt x="202" y="96"/>
                    <a:pt x="157" y="140"/>
                    <a:pt x="157" y="191"/>
                  </a:cubicBezTo>
                  <a:cubicBezTo>
                    <a:pt x="157" y="225"/>
                    <a:pt x="175" y="253"/>
                    <a:pt x="176" y="254"/>
                  </a:cubicBezTo>
                  <a:cubicBezTo>
                    <a:pt x="189" y="275"/>
                    <a:pt x="202" y="302"/>
                    <a:pt x="202" y="309"/>
                  </a:cubicBezTo>
                  <a:cubicBezTo>
                    <a:pt x="202" y="341"/>
                    <a:pt x="202" y="341"/>
                    <a:pt x="202" y="341"/>
                  </a:cubicBezTo>
                  <a:cubicBezTo>
                    <a:pt x="202" y="341"/>
                    <a:pt x="202" y="342"/>
                    <a:pt x="203" y="342"/>
                  </a:cubicBezTo>
                  <a:cubicBezTo>
                    <a:pt x="203" y="342"/>
                    <a:pt x="202" y="342"/>
                    <a:pt x="202" y="343"/>
                  </a:cubicBezTo>
                  <a:cubicBezTo>
                    <a:pt x="213" y="407"/>
                    <a:pt x="213" y="407"/>
                    <a:pt x="213" y="407"/>
                  </a:cubicBezTo>
                  <a:cubicBezTo>
                    <a:pt x="214" y="412"/>
                    <a:pt x="218" y="416"/>
                    <a:pt x="224" y="416"/>
                  </a:cubicBezTo>
                  <a:cubicBezTo>
                    <a:pt x="288" y="416"/>
                    <a:pt x="288" y="416"/>
                    <a:pt x="288" y="416"/>
                  </a:cubicBezTo>
                  <a:cubicBezTo>
                    <a:pt x="293" y="416"/>
                    <a:pt x="297" y="412"/>
                    <a:pt x="298" y="407"/>
                  </a:cubicBezTo>
                  <a:cubicBezTo>
                    <a:pt x="309" y="343"/>
                    <a:pt x="309" y="343"/>
                    <a:pt x="309" y="343"/>
                  </a:cubicBezTo>
                  <a:cubicBezTo>
                    <a:pt x="309" y="342"/>
                    <a:pt x="309" y="342"/>
                    <a:pt x="309" y="342"/>
                  </a:cubicBezTo>
                  <a:cubicBezTo>
                    <a:pt x="309" y="342"/>
                    <a:pt x="309" y="341"/>
                    <a:pt x="309" y="341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309" y="302"/>
                    <a:pt x="323" y="275"/>
                    <a:pt x="336" y="254"/>
                  </a:cubicBezTo>
                  <a:cubicBezTo>
                    <a:pt x="337" y="253"/>
                    <a:pt x="356" y="225"/>
                    <a:pt x="356" y="191"/>
                  </a:cubicBez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000" kern="0">
                <a:solidFill>
                  <a:prstClr val="black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F48183-FC50-46C5-936C-E0C95D4F8B10}"/>
                </a:ext>
              </a:extLst>
            </p:cNvPr>
            <p:cNvSpPr/>
            <p:nvPr/>
          </p:nvSpPr>
          <p:spPr>
            <a:xfrm>
              <a:off x="6798682" y="4747757"/>
              <a:ext cx="1964064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/>
                <a:t>Evergage as a CDP.</a:t>
              </a:r>
            </a:p>
          </p:txBody>
        </p:sp>
        <p:sp>
          <p:nvSpPr>
            <p:cNvPr id="25" name="Freeform 538">
              <a:extLst>
                <a:ext uri="{FF2B5EF4-FFF2-40B4-BE49-F238E27FC236}">
                  <a16:creationId xmlns:a16="http://schemas.microsoft.com/office/drawing/2014/main" id="{C5857D33-875F-418C-9CB3-4555B0A6F4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25728" y="3529947"/>
              <a:ext cx="495970" cy="397252"/>
            </a:xfrm>
            <a:custGeom>
              <a:avLst/>
              <a:gdLst>
                <a:gd name="T0" fmla="*/ 226 w 512"/>
                <a:gd name="T1" fmla="*/ 352 h 512"/>
                <a:gd name="T2" fmla="*/ 286 w 512"/>
                <a:gd name="T3" fmla="*/ 352 h 512"/>
                <a:gd name="T4" fmla="*/ 279 w 512"/>
                <a:gd name="T5" fmla="*/ 394 h 512"/>
                <a:gd name="T6" fmla="*/ 233 w 512"/>
                <a:gd name="T7" fmla="*/ 394 h 512"/>
                <a:gd name="T8" fmla="*/ 226 w 512"/>
                <a:gd name="T9" fmla="*/ 352 h 512"/>
                <a:gd name="T10" fmla="*/ 256 w 512"/>
                <a:gd name="T11" fmla="*/ 117 h 512"/>
                <a:gd name="T12" fmla="*/ 178 w 512"/>
                <a:gd name="T13" fmla="*/ 191 h 512"/>
                <a:gd name="T14" fmla="*/ 194 w 512"/>
                <a:gd name="T15" fmla="*/ 242 h 512"/>
                <a:gd name="T16" fmla="*/ 224 w 512"/>
                <a:gd name="T17" fmla="*/ 309 h 512"/>
                <a:gd name="T18" fmla="*/ 224 w 512"/>
                <a:gd name="T19" fmla="*/ 330 h 512"/>
                <a:gd name="T20" fmla="*/ 245 w 512"/>
                <a:gd name="T21" fmla="*/ 330 h 512"/>
                <a:gd name="T22" fmla="*/ 245 w 512"/>
                <a:gd name="T23" fmla="*/ 249 h 512"/>
                <a:gd name="T24" fmla="*/ 227 w 512"/>
                <a:gd name="T25" fmla="*/ 231 h 512"/>
                <a:gd name="T26" fmla="*/ 227 w 512"/>
                <a:gd name="T27" fmla="*/ 216 h 512"/>
                <a:gd name="T28" fmla="*/ 242 w 512"/>
                <a:gd name="T29" fmla="*/ 216 h 512"/>
                <a:gd name="T30" fmla="*/ 256 w 512"/>
                <a:gd name="T31" fmla="*/ 230 h 512"/>
                <a:gd name="T32" fmla="*/ 269 w 512"/>
                <a:gd name="T33" fmla="*/ 216 h 512"/>
                <a:gd name="T34" fmla="*/ 285 w 512"/>
                <a:gd name="T35" fmla="*/ 216 h 512"/>
                <a:gd name="T36" fmla="*/ 285 w 512"/>
                <a:gd name="T37" fmla="*/ 231 h 512"/>
                <a:gd name="T38" fmla="*/ 266 w 512"/>
                <a:gd name="T39" fmla="*/ 249 h 512"/>
                <a:gd name="T40" fmla="*/ 266 w 512"/>
                <a:gd name="T41" fmla="*/ 330 h 512"/>
                <a:gd name="T42" fmla="*/ 288 w 512"/>
                <a:gd name="T43" fmla="*/ 330 h 512"/>
                <a:gd name="T44" fmla="*/ 288 w 512"/>
                <a:gd name="T45" fmla="*/ 309 h 512"/>
                <a:gd name="T46" fmla="*/ 318 w 512"/>
                <a:gd name="T47" fmla="*/ 243 h 512"/>
                <a:gd name="T48" fmla="*/ 334 w 512"/>
                <a:gd name="T49" fmla="*/ 191 h 512"/>
                <a:gd name="T50" fmla="*/ 256 w 512"/>
                <a:gd name="T51" fmla="*/ 117 h 512"/>
                <a:gd name="T52" fmla="*/ 512 w 512"/>
                <a:gd name="T53" fmla="*/ 256 h 512"/>
                <a:gd name="T54" fmla="*/ 256 w 512"/>
                <a:gd name="T55" fmla="*/ 512 h 512"/>
                <a:gd name="T56" fmla="*/ 0 w 512"/>
                <a:gd name="T57" fmla="*/ 256 h 512"/>
                <a:gd name="T58" fmla="*/ 256 w 512"/>
                <a:gd name="T59" fmla="*/ 0 h 512"/>
                <a:gd name="T60" fmla="*/ 512 w 512"/>
                <a:gd name="T61" fmla="*/ 256 h 512"/>
                <a:gd name="T62" fmla="*/ 356 w 512"/>
                <a:gd name="T63" fmla="*/ 191 h 512"/>
                <a:gd name="T64" fmla="*/ 256 w 512"/>
                <a:gd name="T65" fmla="*/ 96 h 512"/>
                <a:gd name="T66" fmla="*/ 256 w 512"/>
                <a:gd name="T67" fmla="*/ 96 h 512"/>
                <a:gd name="T68" fmla="*/ 256 w 512"/>
                <a:gd name="T69" fmla="*/ 96 h 512"/>
                <a:gd name="T70" fmla="*/ 256 w 512"/>
                <a:gd name="T71" fmla="*/ 96 h 512"/>
                <a:gd name="T72" fmla="*/ 255 w 512"/>
                <a:gd name="T73" fmla="*/ 96 h 512"/>
                <a:gd name="T74" fmla="*/ 157 w 512"/>
                <a:gd name="T75" fmla="*/ 191 h 512"/>
                <a:gd name="T76" fmla="*/ 176 w 512"/>
                <a:gd name="T77" fmla="*/ 254 h 512"/>
                <a:gd name="T78" fmla="*/ 202 w 512"/>
                <a:gd name="T79" fmla="*/ 309 h 512"/>
                <a:gd name="T80" fmla="*/ 202 w 512"/>
                <a:gd name="T81" fmla="*/ 341 h 512"/>
                <a:gd name="T82" fmla="*/ 203 w 512"/>
                <a:gd name="T83" fmla="*/ 342 h 512"/>
                <a:gd name="T84" fmla="*/ 202 w 512"/>
                <a:gd name="T85" fmla="*/ 343 h 512"/>
                <a:gd name="T86" fmla="*/ 213 w 512"/>
                <a:gd name="T87" fmla="*/ 407 h 512"/>
                <a:gd name="T88" fmla="*/ 224 w 512"/>
                <a:gd name="T89" fmla="*/ 416 h 512"/>
                <a:gd name="T90" fmla="*/ 288 w 512"/>
                <a:gd name="T91" fmla="*/ 416 h 512"/>
                <a:gd name="T92" fmla="*/ 298 w 512"/>
                <a:gd name="T93" fmla="*/ 407 h 512"/>
                <a:gd name="T94" fmla="*/ 309 w 512"/>
                <a:gd name="T95" fmla="*/ 343 h 512"/>
                <a:gd name="T96" fmla="*/ 309 w 512"/>
                <a:gd name="T97" fmla="*/ 342 h 512"/>
                <a:gd name="T98" fmla="*/ 309 w 512"/>
                <a:gd name="T99" fmla="*/ 341 h 512"/>
                <a:gd name="T100" fmla="*/ 309 w 512"/>
                <a:gd name="T101" fmla="*/ 309 h 512"/>
                <a:gd name="T102" fmla="*/ 336 w 512"/>
                <a:gd name="T103" fmla="*/ 254 h 512"/>
                <a:gd name="T104" fmla="*/ 356 w 512"/>
                <a:gd name="T105" fmla="*/ 19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2" h="512">
                  <a:moveTo>
                    <a:pt x="226" y="352"/>
                  </a:moveTo>
                  <a:cubicBezTo>
                    <a:pt x="286" y="352"/>
                    <a:pt x="286" y="352"/>
                    <a:pt x="286" y="352"/>
                  </a:cubicBezTo>
                  <a:cubicBezTo>
                    <a:pt x="279" y="394"/>
                    <a:pt x="279" y="394"/>
                    <a:pt x="279" y="394"/>
                  </a:cubicBezTo>
                  <a:cubicBezTo>
                    <a:pt x="233" y="394"/>
                    <a:pt x="233" y="394"/>
                    <a:pt x="233" y="394"/>
                  </a:cubicBezTo>
                  <a:lnTo>
                    <a:pt x="226" y="352"/>
                  </a:lnTo>
                  <a:close/>
                  <a:moveTo>
                    <a:pt x="256" y="117"/>
                  </a:moveTo>
                  <a:cubicBezTo>
                    <a:pt x="214" y="117"/>
                    <a:pt x="178" y="151"/>
                    <a:pt x="178" y="191"/>
                  </a:cubicBezTo>
                  <a:cubicBezTo>
                    <a:pt x="178" y="219"/>
                    <a:pt x="194" y="242"/>
                    <a:pt x="194" y="242"/>
                  </a:cubicBezTo>
                  <a:cubicBezTo>
                    <a:pt x="201" y="254"/>
                    <a:pt x="224" y="292"/>
                    <a:pt x="224" y="309"/>
                  </a:cubicBezTo>
                  <a:cubicBezTo>
                    <a:pt x="224" y="330"/>
                    <a:pt x="224" y="330"/>
                    <a:pt x="224" y="330"/>
                  </a:cubicBezTo>
                  <a:cubicBezTo>
                    <a:pt x="245" y="330"/>
                    <a:pt x="245" y="330"/>
                    <a:pt x="245" y="330"/>
                  </a:cubicBezTo>
                  <a:cubicBezTo>
                    <a:pt x="245" y="249"/>
                    <a:pt x="245" y="249"/>
                    <a:pt x="245" y="249"/>
                  </a:cubicBezTo>
                  <a:cubicBezTo>
                    <a:pt x="227" y="231"/>
                    <a:pt x="227" y="231"/>
                    <a:pt x="227" y="231"/>
                  </a:cubicBezTo>
                  <a:cubicBezTo>
                    <a:pt x="223" y="227"/>
                    <a:pt x="223" y="220"/>
                    <a:pt x="227" y="216"/>
                  </a:cubicBezTo>
                  <a:cubicBezTo>
                    <a:pt x="231" y="212"/>
                    <a:pt x="238" y="212"/>
                    <a:pt x="242" y="216"/>
                  </a:cubicBezTo>
                  <a:cubicBezTo>
                    <a:pt x="256" y="230"/>
                    <a:pt x="256" y="230"/>
                    <a:pt x="256" y="230"/>
                  </a:cubicBezTo>
                  <a:cubicBezTo>
                    <a:pt x="269" y="216"/>
                    <a:pt x="269" y="216"/>
                    <a:pt x="269" y="216"/>
                  </a:cubicBezTo>
                  <a:cubicBezTo>
                    <a:pt x="274" y="212"/>
                    <a:pt x="280" y="212"/>
                    <a:pt x="285" y="216"/>
                  </a:cubicBezTo>
                  <a:cubicBezTo>
                    <a:pt x="289" y="220"/>
                    <a:pt x="289" y="227"/>
                    <a:pt x="285" y="231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6" y="330"/>
                    <a:pt x="266" y="330"/>
                    <a:pt x="266" y="330"/>
                  </a:cubicBezTo>
                  <a:cubicBezTo>
                    <a:pt x="288" y="330"/>
                    <a:pt x="288" y="330"/>
                    <a:pt x="288" y="330"/>
                  </a:cubicBezTo>
                  <a:cubicBezTo>
                    <a:pt x="288" y="309"/>
                    <a:pt x="288" y="309"/>
                    <a:pt x="288" y="309"/>
                  </a:cubicBezTo>
                  <a:cubicBezTo>
                    <a:pt x="288" y="292"/>
                    <a:pt x="311" y="254"/>
                    <a:pt x="318" y="243"/>
                  </a:cubicBezTo>
                  <a:cubicBezTo>
                    <a:pt x="318" y="242"/>
                    <a:pt x="334" y="218"/>
                    <a:pt x="334" y="191"/>
                  </a:cubicBezTo>
                  <a:cubicBezTo>
                    <a:pt x="334" y="151"/>
                    <a:pt x="298" y="117"/>
                    <a:pt x="256" y="117"/>
                  </a:cubicBez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356" y="191"/>
                  </a:moveTo>
                  <a:cubicBezTo>
                    <a:pt x="356" y="140"/>
                    <a:pt x="310" y="96"/>
                    <a:pt x="256" y="96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96"/>
                    <a:pt x="256" y="96"/>
                    <a:pt x="256" y="96"/>
                  </a:cubicBezTo>
                  <a:cubicBezTo>
                    <a:pt x="256" y="96"/>
                    <a:pt x="256" y="96"/>
                    <a:pt x="255" y="96"/>
                  </a:cubicBezTo>
                  <a:cubicBezTo>
                    <a:pt x="202" y="96"/>
                    <a:pt x="157" y="140"/>
                    <a:pt x="157" y="191"/>
                  </a:cubicBezTo>
                  <a:cubicBezTo>
                    <a:pt x="157" y="225"/>
                    <a:pt x="175" y="253"/>
                    <a:pt x="176" y="254"/>
                  </a:cubicBezTo>
                  <a:cubicBezTo>
                    <a:pt x="189" y="275"/>
                    <a:pt x="202" y="302"/>
                    <a:pt x="202" y="309"/>
                  </a:cubicBezTo>
                  <a:cubicBezTo>
                    <a:pt x="202" y="341"/>
                    <a:pt x="202" y="341"/>
                    <a:pt x="202" y="341"/>
                  </a:cubicBezTo>
                  <a:cubicBezTo>
                    <a:pt x="202" y="341"/>
                    <a:pt x="202" y="342"/>
                    <a:pt x="203" y="342"/>
                  </a:cubicBezTo>
                  <a:cubicBezTo>
                    <a:pt x="203" y="342"/>
                    <a:pt x="202" y="342"/>
                    <a:pt x="202" y="343"/>
                  </a:cubicBezTo>
                  <a:cubicBezTo>
                    <a:pt x="213" y="407"/>
                    <a:pt x="213" y="407"/>
                    <a:pt x="213" y="407"/>
                  </a:cubicBezTo>
                  <a:cubicBezTo>
                    <a:pt x="214" y="412"/>
                    <a:pt x="218" y="416"/>
                    <a:pt x="224" y="416"/>
                  </a:cubicBezTo>
                  <a:cubicBezTo>
                    <a:pt x="288" y="416"/>
                    <a:pt x="288" y="416"/>
                    <a:pt x="288" y="416"/>
                  </a:cubicBezTo>
                  <a:cubicBezTo>
                    <a:pt x="293" y="416"/>
                    <a:pt x="297" y="412"/>
                    <a:pt x="298" y="407"/>
                  </a:cubicBezTo>
                  <a:cubicBezTo>
                    <a:pt x="309" y="343"/>
                    <a:pt x="309" y="343"/>
                    <a:pt x="309" y="343"/>
                  </a:cubicBezTo>
                  <a:cubicBezTo>
                    <a:pt x="309" y="342"/>
                    <a:pt x="309" y="342"/>
                    <a:pt x="309" y="342"/>
                  </a:cubicBezTo>
                  <a:cubicBezTo>
                    <a:pt x="309" y="342"/>
                    <a:pt x="309" y="341"/>
                    <a:pt x="309" y="341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309" y="302"/>
                    <a:pt x="323" y="275"/>
                    <a:pt x="336" y="254"/>
                  </a:cubicBezTo>
                  <a:cubicBezTo>
                    <a:pt x="337" y="253"/>
                    <a:pt x="356" y="225"/>
                    <a:pt x="356" y="191"/>
                  </a:cubicBezTo>
                  <a:close/>
                </a:path>
              </a:pathLst>
            </a:custGeom>
            <a:solidFill>
              <a:srgbClr val="86BC2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000" kern="0">
                <a:solidFill>
                  <a:prstClr val="black"/>
                </a:solidFill>
              </a:endParaRPr>
            </a:p>
          </p:txBody>
        </p:sp>
      </p:grpSp>
      <p:sp>
        <p:nvSpPr>
          <p:cNvPr id="27" name="Title 10">
            <a:extLst>
              <a:ext uri="{FF2B5EF4-FFF2-40B4-BE49-F238E27FC236}">
                <a16:creationId xmlns:a16="http://schemas.microsoft.com/office/drawing/2014/main" id="{54F0E06A-7E06-4475-B31E-2EC43034958C}"/>
              </a:ext>
            </a:extLst>
          </p:cNvPr>
          <p:cNvSpPr txBox="1">
            <a:spLocks/>
          </p:cNvSpPr>
          <p:nvPr/>
        </p:nvSpPr>
        <p:spPr>
          <a:xfrm>
            <a:off x="-1" y="165101"/>
            <a:ext cx="12191999" cy="4093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Milestone 1 – Capability Deck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407B2AF-0953-4E9A-9E22-D7A08F8B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78" y="6426731"/>
            <a:ext cx="3133725" cy="238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40BAEF0-81AD-4644-9B87-E7A4FF09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567" y="2895849"/>
            <a:ext cx="1038225" cy="100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31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8689C6CC-06F4-42E6-9DBC-278D2F0A3C7C}"/>
              </a:ext>
            </a:extLst>
          </p:cNvPr>
          <p:cNvSpPr txBox="1">
            <a:spLocks/>
          </p:cNvSpPr>
          <p:nvPr/>
        </p:nvSpPr>
        <p:spPr>
          <a:xfrm>
            <a:off x="-1" y="165101"/>
            <a:ext cx="12191999" cy="40933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Industry Use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74BA4-BF2B-4AA0-B40A-D7F8ED2F2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6431637"/>
            <a:ext cx="3133725" cy="2381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BDFB811-4FEA-4D72-A417-5191972B3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924352"/>
              </p:ext>
            </p:extLst>
          </p:nvPr>
        </p:nvGraphicFramePr>
        <p:xfrm>
          <a:off x="-158751" y="978715"/>
          <a:ext cx="9826625" cy="4728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6DD6762-E830-4BB4-AAF5-4E5378902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377" y="1235890"/>
            <a:ext cx="673723" cy="587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95853-FE78-4185-B443-6F79F1B0FB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4561" y="3784039"/>
            <a:ext cx="674680" cy="587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3027C-5264-4E35-A09F-0E02D7380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561" y="2252351"/>
            <a:ext cx="635000" cy="63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3B422-E381-475B-867C-94F55B3E10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9612" y="4846295"/>
            <a:ext cx="647251" cy="631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CCB6F6-9CB5-413B-851F-82691AE303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8845" y="2680661"/>
            <a:ext cx="1339922" cy="13182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466A48-9AE4-4863-9C70-45272A3496A9}"/>
              </a:ext>
            </a:extLst>
          </p:cNvPr>
          <p:cNvSpPr txBox="1"/>
          <p:nvPr/>
        </p:nvSpPr>
        <p:spPr>
          <a:xfrm>
            <a:off x="971550" y="30596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439188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_US.potx" id="{795F17D0-D668-4BB0-993F-18D77895CF44}" vid="{55F7B453-1372-4671-A3FC-B8E911619A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343</Words>
  <Application>Microsoft Office PowerPoint</Application>
  <PresentationFormat>Widescreen</PresentationFormat>
  <Paragraphs>77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Chronicle Display Black</vt:lpstr>
      <vt:lpstr>Frutiger Next Pro Light</vt:lpstr>
      <vt:lpstr>Open Sans</vt:lpstr>
      <vt:lpstr>Verdana</vt:lpstr>
      <vt:lpstr>Wingdings</vt:lpstr>
      <vt:lpstr>Office Theme</vt:lpstr>
      <vt:lpstr>Deloitte Brand Theme</vt:lpstr>
      <vt:lpstr>think-cell Slide</vt:lpstr>
      <vt:lpstr>Evergage Use case Timelines</vt:lpstr>
      <vt:lpstr>PowerPoint Presentation</vt:lpstr>
      <vt:lpstr>In-Scope Activities.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Evergage Use case Timelines</dc:title>
  <dc:creator>Kashyap, Akshay</dc:creator>
  <cp:lastModifiedBy>Kashyap, Akshay</cp:lastModifiedBy>
  <cp:revision>43</cp:revision>
  <dcterms:created xsi:type="dcterms:W3CDTF">2020-07-28T07:23:59Z</dcterms:created>
  <dcterms:modified xsi:type="dcterms:W3CDTF">2020-08-05T05:29:37Z</dcterms:modified>
</cp:coreProperties>
</file>