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6" r:id="rId4"/>
    <p:sldId id="266" r:id="rId5"/>
    <p:sldId id="279" r:id="rId6"/>
    <p:sldId id="292" r:id="rId7"/>
    <p:sldId id="283" r:id="rId8"/>
    <p:sldId id="286" r:id="rId9"/>
    <p:sldId id="293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12131-8DFF-4F41-A213-383F78C2800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BD0B0-4DDD-4DC9-BB28-EEF5AADB5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01ae875a4_9_149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Zack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●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Definition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○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Sitemap is made up of many page type configs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○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1 page type config =&gt; 1+ pages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■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Category page (1+)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■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Homepage (1)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137160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■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Login page (1)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●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Purpose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○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Organize sitemap code structure and logic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alesforce Sans"/>
              <a:buChar char="○"/>
            </a:pPr>
            <a:r>
              <a:rPr lang="en-US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Define where an event originated</a:t>
            </a:r>
            <a:endParaRPr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g901ae875a4_9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1a0867b97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1a0867b97_0_863:notes"/>
          <p:cNvSpPr txBox="1">
            <a:spLocks noGrp="1"/>
          </p:cNvSpPr>
          <p:nvPr>
            <p:ph type="body" idx="1"/>
          </p:nvPr>
        </p:nvSpPr>
        <p:spPr>
          <a:xfrm>
            <a:off x="407987" y="4415789"/>
            <a:ext cx="61944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Katherine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91b2938847_3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91b2938847_3_1025:notes"/>
          <p:cNvSpPr txBox="1">
            <a:spLocks noGrp="1"/>
          </p:cNvSpPr>
          <p:nvPr>
            <p:ph type="body" idx="1"/>
          </p:nvPr>
        </p:nvSpPr>
        <p:spPr>
          <a:xfrm>
            <a:off x="407987" y="4415789"/>
            <a:ext cx="61944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91b2938847_3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91b2938847_3_1061:notes"/>
          <p:cNvSpPr txBox="1">
            <a:spLocks noGrp="1"/>
          </p:cNvSpPr>
          <p:nvPr>
            <p:ph type="body" idx="1"/>
          </p:nvPr>
        </p:nvSpPr>
        <p:spPr>
          <a:xfrm>
            <a:off x="407987" y="4415789"/>
            <a:ext cx="61944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1b2938847_3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1b2938847_3_1034:notes"/>
          <p:cNvSpPr txBox="1">
            <a:spLocks noGrp="1"/>
          </p:cNvSpPr>
          <p:nvPr>
            <p:ph type="body" idx="1"/>
          </p:nvPr>
        </p:nvSpPr>
        <p:spPr>
          <a:xfrm>
            <a:off x="407987" y="4415789"/>
            <a:ext cx="61944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91b2938847_3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91b2938847_3_1042:notes"/>
          <p:cNvSpPr txBox="1">
            <a:spLocks noGrp="1"/>
          </p:cNvSpPr>
          <p:nvPr>
            <p:ph type="body" idx="1"/>
          </p:nvPr>
        </p:nvSpPr>
        <p:spPr>
          <a:xfrm>
            <a:off x="407987" y="4415789"/>
            <a:ext cx="61944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91b2938847_3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91b2938847_3_1051:notes"/>
          <p:cNvSpPr txBox="1">
            <a:spLocks noGrp="1"/>
          </p:cNvSpPr>
          <p:nvPr>
            <p:ph type="body" idx="1"/>
          </p:nvPr>
        </p:nvSpPr>
        <p:spPr>
          <a:xfrm>
            <a:off x="407987" y="4415789"/>
            <a:ext cx="61944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1b2938847_3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1b2938847_3_529:notes"/>
          <p:cNvSpPr txBox="1">
            <a:spLocks noGrp="1"/>
          </p:cNvSpPr>
          <p:nvPr>
            <p:ph type="body" idx="1"/>
          </p:nvPr>
        </p:nvSpPr>
        <p:spPr>
          <a:xfrm>
            <a:off x="407987" y="4415789"/>
            <a:ext cx="61944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Katherine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D216-A80E-4FBE-ADB6-C488AB92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47C5C-A4D5-4F35-96D0-ACB451DD9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3D28-F381-4ADB-9E65-8F0042F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58D7-CF40-4E7E-9665-2308C19C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78BA-BB6D-4FAE-88A8-C69FFC23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36A5-294B-49B3-A2AA-420705E9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E04C2-0330-49CB-AFFA-3CD6C9EE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32B1-BE19-4E24-B88F-FD96788D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AA94-38FF-41FD-AA4B-25C8DA23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76F1-4825-4C12-96C2-D19A3B0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41CF9-96FB-473F-95BE-9F47826A7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839BD-116E-4BA5-A7CC-C3F9E67B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827F-CF80-4416-81DC-CC69C2BD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A3F9-7083-4DE9-91E6-6C8B3993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F899-7535-4176-891D-6EDC4102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1 - Title Slide_ A">
  <p:cSld name="A1 - Title Slide_ A">
    <p:bg>
      <p:bgPr>
        <a:solidFill>
          <a:srgbClr val="F4F4F4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91997" cy="685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93"/>
            <a:ext cx="12191997" cy="68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>
            <a:spLocks noGrp="1"/>
          </p:cNvSpPr>
          <p:nvPr>
            <p:ph type="ctrTitle"/>
          </p:nvPr>
        </p:nvSpPr>
        <p:spPr>
          <a:xfrm>
            <a:off x="567427" y="2036399"/>
            <a:ext cx="6749658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1"/>
          </p:nvPr>
        </p:nvSpPr>
        <p:spPr>
          <a:xfrm>
            <a:off x="578207" y="3397029"/>
            <a:ext cx="6738855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A9ABD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A9ABD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A9ABD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A9ABD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2"/>
          </p:nvPr>
        </p:nvSpPr>
        <p:spPr>
          <a:xfrm>
            <a:off x="578207" y="5037324"/>
            <a:ext cx="6448979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Salesforce Sans"/>
              <a:buNone/>
              <a:defRPr sz="18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1828800" lvl="3" indent="-285750" algn="l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body" idx="3"/>
          </p:nvPr>
        </p:nvSpPr>
        <p:spPr>
          <a:xfrm>
            <a:off x="578207" y="4750951"/>
            <a:ext cx="6448979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9" name="Google Shape;249;p36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221" y="437003"/>
            <a:ext cx="1349957" cy="94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08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1 - Cityscape Vignette">
  <p:cSld name="S1 - Cityscape Vignette">
    <p:bg>
      <p:bgPr>
        <a:solidFill>
          <a:srgbClr val="F4F4F4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571649" y="1611887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5" name="Google Shape;255;p37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91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2 - Title Slide_ B">
  <p:cSld name="A2 - Title Slide_ B">
    <p:bg>
      <p:bgPr>
        <a:solidFill>
          <a:srgbClr val="F4F4F4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91997" cy="68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67426" y="2042899"/>
            <a:ext cx="6737955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578207" y="3397029"/>
            <a:ext cx="6727452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A9ABD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A9ABD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A9ABD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A9ABD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2"/>
          </p:nvPr>
        </p:nvSpPr>
        <p:spPr>
          <a:xfrm>
            <a:off x="578207" y="5022185"/>
            <a:ext cx="6448979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Salesforce Sans"/>
              <a:buNone/>
              <a:defRPr sz="18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1828800" lvl="3" indent="-285750" algn="l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3"/>
          </p:nvPr>
        </p:nvSpPr>
        <p:spPr>
          <a:xfrm>
            <a:off x="578207" y="4750951"/>
            <a:ext cx="6448979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2" name="Google Shape;262;p38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221" y="437003"/>
            <a:ext cx="1349957" cy="94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19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3 - Title Slide_ C">
  <p:cSld name="A3 - Title Slide_ C">
    <p:bg>
      <p:bgPr>
        <a:solidFill>
          <a:srgbClr val="F4F4F4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39" y="515244"/>
            <a:ext cx="11277357" cy="634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638" y="515244"/>
            <a:ext cx="11277357" cy="634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221" y="437003"/>
            <a:ext cx="1349957" cy="9448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9"/>
          <p:cNvCxnSpPr/>
          <p:nvPr/>
        </p:nvCxnSpPr>
        <p:spPr>
          <a:xfrm>
            <a:off x="2219344" y="391199"/>
            <a:ext cx="0" cy="824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ctrTitle"/>
          </p:nvPr>
        </p:nvSpPr>
        <p:spPr>
          <a:xfrm>
            <a:off x="567426" y="2077864"/>
            <a:ext cx="4705825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subTitle" idx="1"/>
          </p:nvPr>
        </p:nvSpPr>
        <p:spPr>
          <a:xfrm>
            <a:off x="578207" y="3397029"/>
            <a:ext cx="4698324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A9ABD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A9ABD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A9ABD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A9ABD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2000"/>
              <a:buNone/>
              <a:defRPr>
                <a:solidFill>
                  <a:srgbClr val="8A9ABD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2"/>
          </p:nvPr>
        </p:nvSpPr>
        <p:spPr>
          <a:xfrm>
            <a:off x="578206" y="5245288"/>
            <a:ext cx="4695023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Salesforce Sans"/>
              <a:buNone/>
              <a:defRPr sz="18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371600" marR="0" lvl="2" indent="-22860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1828800" lvl="3" indent="-285750" algn="l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3"/>
          </p:nvPr>
        </p:nvSpPr>
        <p:spPr>
          <a:xfrm>
            <a:off x="578206" y="4964429"/>
            <a:ext cx="4695023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2" name="Google Shape;272;p39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221" y="437003"/>
            <a:ext cx="1349957" cy="94489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>
            <a:spLocks noGrp="1"/>
          </p:cNvSpPr>
          <p:nvPr>
            <p:ph type="pic" idx="4"/>
          </p:nvPr>
        </p:nvSpPr>
        <p:spPr>
          <a:xfrm>
            <a:off x="2628067" y="436563"/>
            <a:ext cx="1906997" cy="733500"/>
          </a:xfrm>
          <a:prstGeom prst="rect">
            <a:avLst/>
          </a:prstGeom>
          <a:solidFill>
            <a:srgbClr val="E7E6E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36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">
  <p:cSld name="B1 - Basic">
    <p:bg>
      <p:bgPr>
        <a:solidFill>
          <a:srgbClr val="F4F4F4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4"/>
            <a:ext cx="12191997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>
            <a:spLocks noGrp="1"/>
          </p:cNvSpPr>
          <p:nvPr>
            <p:ph type="body" idx="1"/>
          </p:nvPr>
        </p:nvSpPr>
        <p:spPr>
          <a:xfrm>
            <a:off x="571649" y="1611885"/>
            <a:ext cx="11048877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2"/>
          </p:nvPr>
        </p:nvSpPr>
        <p:spPr>
          <a:xfrm>
            <a:off x="571653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8" name="Google Shape;278;p40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>
            <a:spLocks noGrp="1"/>
          </p:cNvSpPr>
          <p:nvPr>
            <p:ph type="ftr" idx="11"/>
          </p:nvPr>
        </p:nvSpPr>
        <p:spPr>
          <a:xfrm>
            <a:off x="571649" y="6549530"/>
            <a:ext cx="5509435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A625B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571653" y="63500"/>
            <a:ext cx="1104857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128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2 - 2 Column">
  <p:cSld name="B2 - 2 Column">
    <p:bg>
      <p:bgPr>
        <a:solidFill>
          <a:srgbClr val="F4F4F4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4"/>
            <a:ext cx="12191997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1"/>
          <p:cNvSpPr txBox="1">
            <a:spLocks noGrp="1"/>
          </p:cNvSpPr>
          <p:nvPr>
            <p:ph type="body" idx="1"/>
          </p:nvPr>
        </p:nvSpPr>
        <p:spPr>
          <a:xfrm>
            <a:off x="571649" y="1611885"/>
            <a:ext cx="5304781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2"/>
          </p:nvPr>
        </p:nvSpPr>
        <p:spPr>
          <a:xfrm>
            <a:off x="6315577" y="1611885"/>
            <a:ext cx="5304781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3"/>
          </p:nvPr>
        </p:nvSpPr>
        <p:spPr>
          <a:xfrm>
            <a:off x="571653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ftr" idx="11"/>
          </p:nvPr>
        </p:nvSpPr>
        <p:spPr>
          <a:xfrm>
            <a:off x="571653" y="6549530"/>
            <a:ext cx="5509435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A625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8" name="Google Shape;288;p41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647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3 - 3 Column">
  <p:cSld name="B3 - 3 Column">
    <p:bg>
      <p:bgPr>
        <a:solidFill>
          <a:srgbClr val="F4F4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4"/>
            <a:ext cx="12191997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571649" y="1611885"/>
            <a:ext cx="3429893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2"/>
          </p:nvPr>
        </p:nvSpPr>
        <p:spPr>
          <a:xfrm>
            <a:off x="4378507" y="1611603"/>
            <a:ext cx="3429893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3"/>
          </p:nvPr>
        </p:nvSpPr>
        <p:spPr>
          <a:xfrm>
            <a:off x="8185365" y="1611313"/>
            <a:ext cx="3429893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4"/>
          </p:nvPr>
        </p:nvSpPr>
        <p:spPr>
          <a:xfrm>
            <a:off x="571653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6" name="Google Shape;296;p42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>
            <a:spLocks noGrp="1"/>
          </p:cNvSpPr>
          <p:nvPr>
            <p:ph type="ftr" idx="11"/>
          </p:nvPr>
        </p:nvSpPr>
        <p:spPr>
          <a:xfrm>
            <a:off x="571653" y="6549530"/>
            <a:ext cx="5509435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15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1 - Above Trees Vignette - Left">
  <p:cSld name="C1 - Above Trees Vignette - Left">
    <p:bg>
      <p:bgPr>
        <a:solidFill>
          <a:srgbClr val="F4F4F4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893"/>
            <a:ext cx="12191997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3" name="Google Shape;303;p43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70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337F-50D2-4C9F-8EC1-7CD19EF9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5145-8D68-42B4-9E9D-8F558D4F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EE8B-B002-4CB8-BCE1-1FAF478B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FF8C-87E3-4C43-B1E2-9E846A1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4643-B60E-44B6-B95D-B5EDB38F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2 - Above Trees Vignette - Right">
  <p:cSld name="C2 - Above Trees Vignette - Right">
    <p:bg>
      <p:bgPr>
        <a:solidFill>
          <a:srgbClr val="F4F4F4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" y="893"/>
            <a:ext cx="12191997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9" name="Google Shape;309;p44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431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 - Ferns Vignette">
  <p:cSld name="D - Ferns Vignette">
    <p:bg>
      <p:bgPr>
        <a:solidFill>
          <a:srgbClr val="F4F4F4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571649" y="1611887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 b="0"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14" name="Google Shape;314;p45"/>
          <p:cNvGrpSpPr/>
          <p:nvPr/>
        </p:nvGrpSpPr>
        <p:grpSpPr>
          <a:xfrm>
            <a:off x="0" y="893"/>
            <a:ext cx="12192005" cy="6856212"/>
            <a:chOff x="0" y="893"/>
            <a:chExt cx="12188830" cy="6856212"/>
          </a:xfrm>
        </p:grpSpPr>
        <p:pic>
          <p:nvPicPr>
            <p:cNvPr id="315" name="Google Shape;315;p4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893"/>
              <a:ext cx="12188830" cy="6856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45" descr="pasted-image.pd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30573" y="565460"/>
              <a:ext cx="635734" cy="4450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7" name="Google Shape;317;p45"/>
          <p:cNvPicPr preferRelativeResize="0"/>
          <p:nvPr/>
        </p:nvPicPr>
        <p:blipFill rotWithShape="1">
          <a:blip r:embed="rId4">
            <a:alphaModFix/>
          </a:blip>
          <a:srcRect l="73600"/>
          <a:stretch/>
        </p:blipFill>
        <p:spPr>
          <a:xfrm rot="180002">
            <a:off x="10044632" y="6230849"/>
            <a:ext cx="389544" cy="484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927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 - Bird Vignette">
  <p:cSld name="E - Bird Vignette">
    <p:bg>
      <p:bgPr>
        <a:solidFill>
          <a:srgbClr val="F4F4F4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/>
          <p:nvPr/>
        </p:nvSpPr>
        <p:spPr>
          <a:xfrm>
            <a:off x="4744341" y="4674662"/>
            <a:ext cx="1038528" cy="9379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678" y="0"/>
                </a:moveTo>
                <a:lnTo>
                  <a:pt x="8249" y="2066"/>
                </a:lnTo>
                <a:lnTo>
                  <a:pt x="6561" y="2642"/>
                </a:lnTo>
                <a:lnTo>
                  <a:pt x="8510" y="6504"/>
                </a:lnTo>
                <a:lnTo>
                  <a:pt x="0" y="21600"/>
                </a:lnTo>
                <a:lnTo>
                  <a:pt x="8751" y="18238"/>
                </a:lnTo>
                <a:lnTo>
                  <a:pt x="14486" y="12617"/>
                </a:lnTo>
                <a:lnTo>
                  <a:pt x="8809" y="8085"/>
                </a:lnTo>
                <a:lnTo>
                  <a:pt x="9037" y="7151"/>
                </a:lnTo>
                <a:lnTo>
                  <a:pt x="13546" y="8109"/>
                </a:lnTo>
                <a:lnTo>
                  <a:pt x="14789" y="7648"/>
                </a:lnTo>
                <a:lnTo>
                  <a:pt x="17160" y="10223"/>
                </a:lnTo>
                <a:lnTo>
                  <a:pt x="21600" y="6125"/>
                </a:lnTo>
                <a:lnTo>
                  <a:pt x="13080" y="3080"/>
                </a:lnTo>
                <a:lnTo>
                  <a:pt x="7678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571649" y="1611886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4" name="Google Shape;324;p46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2907" y="5944987"/>
            <a:ext cx="541079" cy="593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83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 - Road Vignette">
  <p:cSld name="F - Road Vignette">
    <p:bg>
      <p:bgPr>
        <a:solidFill>
          <a:srgbClr val="F4F4F4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7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2" name="Google Shape;332;p47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04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 - Lookout Vignette">
  <p:cSld name="G - Lookout Vignette">
    <p:bg>
      <p:bgPr>
        <a:solidFill>
          <a:srgbClr val="F4F4F4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9" name="Google Shape;339;p48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995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 - Waterfall Vignette">
  <p:cSld name="H - Waterfall Vignette">
    <p:bg>
      <p:bgPr>
        <a:solidFill>
          <a:srgbClr val="F4F4F4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896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" y="0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9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6" name="Google Shape;346;p49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36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 - Roller Coaster Vignette">
  <p:cSld name="J - Roller Coaster Vignette">
    <p:bg>
      <p:bgPr>
        <a:solidFill>
          <a:srgbClr val="F4F4F4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896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51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60" name="Google Shape;360;p51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174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 - Mountain Peak Vignette">
  <p:cSld name="K - Mountain Peak Vignette">
    <p:bg>
      <p:bgPr>
        <a:solidFill>
          <a:srgbClr val="F4F4F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" y="896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2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67" name="Google Shape;367;p52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121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 - Balloon Vignette">
  <p:cSld name="L - Balloon Vignette">
    <p:bg>
      <p:bgPr>
        <a:solidFill>
          <a:srgbClr val="F4F4F4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3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" y="896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3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7431435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728349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743143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4" name="Google Shape;374;p53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42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2 - Path Vignette">
  <p:cSld name="S2 - Path Vignette">
    <p:bg>
      <p:bgPr>
        <a:solidFill>
          <a:srgbClr val="F4F4F4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4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" y="896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4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1" name="Google Shape;381;p54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3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D99F-0FDF-4FD7-8754-C643D74A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7F13-3C87-459C-A84A-292DD801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C938-7191-439E-B372-CD58547C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4653-DB54-439B-861E-5A720675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4473-7226-4C45-A1E0-7564B525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0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1 - Hill Staging Vignette">
  <p:cSld name="T1 - Hill Staging Vignette">
    <p:bg>
      <p:bgPr>
        <a:solidFill>
          <a:srgbClr val="F4F4F4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6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6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6"/>
          <p:cNvSpPr txBox="1">
            <a:spLocks noGrp="1"/>
          </p:cNvSpPr>
          <p:nvPr>
            <p:ph type="body" idx="1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3" name="Google Shape;393;p56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6"/>
          <p:cNvSpPr txBox="1">
            <a:spLocks noGrp="1"/>
          </p:cNvSpPr>
          <p:nvPr>
            <p:ph type="body" idx="2"/>
          </p:nvPr>
        </p:nvSpPr>
        <p:spPr>
          <a:xfrm>
            <a:off x="571649" y="1609456"/>
            <a:ext cx="9816456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0733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2 - Wall Staging Vignette - Large">
  <p:cSld name="T2 - Wall Staging Vignette - Large">
    <p:bg>
      <p:bgPr>
        <a:solidFill>
          <a:srgbClr val="F4F4F4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7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7"/>
          <p:cNvSpPr txBox="1">
            <a:spLocks noGrp="1"/>
          </p:cNvSpPr>
          <p:nvPr>
            <p:ph type="body" idx="1"/>
          </p:nvPr>
        </p:nvSpPr>
        <p:spPr>
          <a:xfrm>
            <a:off x="571649" y="1611887"/>
            <a:ext cx="11048877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7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0" name="Google Shape;400;p57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1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3 - Wall Staging Vignette - Small">
  <p:cSld name="T3 - Wall Staging Vignette - Small">
    <p:bg>
      <p:bgPr>
        <a:solidFill>
          <a:srgbClr val="F4F4F4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8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8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58"/>
          <p:cNvSpPr txBox="1">
            <a:spLocks noGrp="1"/>
          </p:cNvSpPr>
          <p:nvPr>
            <p:ph type="body" idx="1"/>
          </p:nvPr>
        </p:nvSpPr>
        <p:spPr>
          <a:xfrm>
            <a:off x="571648" y="1611888"/>
            <a:ext cx="4800650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58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6" name="Google Shape;406;p58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849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1 - Callout Sign Vignette - Large">
  <p:cSld name="U1 - Callout Sign Vignette - Large">
    <p:bg>
      <p:bgPr>
        <a:solidFill>
          <a:srgbClr val="F4F4F4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9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9"/>
          <p:cNvSpPr/>
          <p:nvPr/>
        </p:nvSpPr>
        <p:spPr>
          <a:xfrm>
            <a:off x="4744341" y="4674662"/>
            <a:ext cx="1038528" cy="9379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678" y="0"/>
                </a:moveTo>
                <a:lnTo>
                  <a:pt x="8249" y="2066"/>
                </a:lnTo>
                <a:lnTo>
                  <a:pt x="6561" y="2642"/>
                </a:lnTo>
                <a:lnTo>
                  <a:pt x="8510" y="6504"/>
                </a:lnTo>
                <a:lnTo>
                  <a:pt x="0" y="21600"/>
                </a:lnTo>
                <a:lnTo>
                  <a:pt x="8751" y="18238"/>
                </a:lnTo>
                <a:lnTo>
                  <a:pt x="14486" y="12617"/>
                </a:lnTo>
                <a:lnTo>
                  <a:pt x="8809" y="8085"/>
                </a:lnTo>
                <a:lnTo>
                  <a:pt x="9037" y="7151"/>
                </a:lnTo>
                <a:lnTo>
                  <a:pt x="13546" y="8109"/>
                </a:lnTo>
                <a:lnTo>
                  <a:pt x="14789" y="7648"/>
                </a:lnTo>
                <a:lnTo>
                  <a:pt x="17160" y="10223"/>
                </a:lnTo>
                <a:lnTo>
                  <a:pt x="21600" y="6125"/>
                </a:lnTo>
                <a:lnTo>
                  <a:pt x="13080" y="3080"/>
                </a:lnTo>
                <a:lnTo>
                  <a:pt x="7678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410" name="Google Shape;410;p59"/>
          <p:cNvSpPr txBox="1">
            <a:spLocks noGrp="1"/>
          </p:cNvSpPr>
          <p:nvPr>
            <p:ph type="body" idx="1"/>
          </p:nvPr>
        </p:nvSpPr>
        <p:spPr>
          <a:xfrm>
            <a:off x="1074796" y="1866959"/>
            <a:ext cx="9885474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24145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424145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rgbClr val="424145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424145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424145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1" name="Google Shape;411;p59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9"/>
          <p:cNvSpPr txBox="1">
            <a:spLocks noGrp="1"/>
          </p:cNvSpPr>
          <p:nvPr>
            <p:ph type="title"/>
          </p:nvPr>
        </p:nvSpPr>
        <p:spPr>
          <a:xfrm>
            <a:off x="571653" y="63500"/>
            <a:ext cx="1104857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288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2 - Callout Sign Vignette - Small">
  <p:cSld name="U2 - Callout Sign Vignette - Small">
    <p:bg>
      <p:bgPr>
        <a:solidFill>
          <a:srgbClr val="F4F4F4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60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0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body" idx="1"/>
          </p:nvPr>
        </p:nvSpPr>
        <p:spPr>
          <a:xfrm>
            <a:off x="571649" y="1611888"/>
            <a:ext cx="11048877" cy="4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60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8" name="Google Shape;418;p60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0"/>
          <p:cNvSpPr txBox="1">
            <a:spLocks noGrp="1"/>
          </p:cNvSpPr>
          <p:nvPr>
            <p:ph type="body" idx="3"/>
          </p:nvPr>
        </p:nvSpPr>
        <p:spPr>
          <a:xfrm>
            <a:off x="8250712" y="3736209"/>
            <a:ext cx="314782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110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141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1 - Small Staging Area - Left">
  <p:cSld name="V1 - Small Staging Area - Left">
    <p:bg>
      <p:bgPr>
        <a:solidFill>
          <a:srgbClr val="F4F4F4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1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 flipH="1">
            <a:off x="4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1"/>
          <p:cNvSpPr txBox="1">
            <a:spLocks noGrp="1"/>
          </p:cNvSpPr>
          <p:nvPr>
            <p:ph type="body" idx="1"/>
          </p:nvPr>
        </p:nvSpPr>
        <p:spPr>
          <a:xfrm>
            <a:off x="571649" y="1611884"/>
            <a:ext cx="11048877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61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9778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4" name="Google Shape;424;p61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1"/>
          <p:cNvSpPr txBox="1">
            <a:spLocks noGrp="1"/>
          </p:cNvSpPr>
          <p:nvPr>
            <p:ph type="title"/>
          </p:nvPr>
        </p:nvSpPr>
        <p:spPr>
          <a:xfrm>
            <a:off x="571653" y="63500"/>
            <a:ext cx="1104857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094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2 - Small Staging Area - Right">
  <p:cSld name="V2 - Small Staging Area - Right">
    <p:bg>
      <p:bgPr>
        <a:solidFill>
          <a:srgbClr val="F4F4F4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62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2"/>
          <p:cNvSpPr txBox="1">
            <a:spLocks noGrp="1"/>
          </p:cNvSpPr>
          <p:nvPr>
            <p:ph type="body" idx="1"/>
          </p:nvPr>
        </p:nvSpPr>
        <p:spPr>
          <a:xfrm>
            <a:off x="571649" y="1611884"/>
            <a:ext cx="11048877" cy="4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62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9778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62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1" name="Google Shape;431;p62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6549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3 - Medium Staging Area">
  <p:cSld name="V3 - Medium Staging Area">
    <p:bg>
      <p:bgPr>
        <a:solidFill>
          <a:srgbClr val="F4F4F4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63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3"/>
          <p:cNvSpPr txBox="1">
            <a:spLocks noGrp="1"/>
          </p:cNvSpPr>
          <p:nvPr>
            <p:ph type="body" idx="1"/>
          </p:nvPr>
        </p:nvSpPr>
        <p:spPr>
          <a:xfrm>
            <a:off x="571649" y="1611884"/>
            <a:ext cx="6583414" cy="4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63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9778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63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7" name="Google Shape;437;p63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2028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4 - Large Staging Area">
  <p:cSld name="V4 - Large Staging Area">
    <p:bg>
      <p:bgPr>
        <a:solidFill>
          <a:srgbClr val="F4F4F4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64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4"/>
          <p:cNvSpPr txBox="1">
            <a:spLocks noGrp="1"/>
          </p:cNvSpPr>
          <p:nvPr>
            <p:ph type="body" idx="1"/>
          </p:nvPr>
        </p:nvSpPr>
        <p:spPr>
          <a:xfrm>
            <a:off x="571649" y="1611887"/>
            <a:ext cx="4925783" cy="4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1" name="Google Shape;441;p64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2" name="Google Shape;442;p64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4"/>
          <p:cNvSpPr txBox="1">
            <a:spLocks noGrp="1"/>
          </p:cNvSpPr>
          <p:nvPr>
            <p:ph type="title"/>
          </p:nvPr>
        </p:nvSpPr>
        <p:spPr>
          <a:xfrm>
            <a:off x="571653" y="63500"/>
            <a:ext cx="1104857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19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5 - Panelist Slide - 3 Up">
  <p:cSld name="X5 - Panelist Slide - 3 Up">
    <p:bg>
      <p:bgPr>
        <a:solidFill>
          <a:srgbClr val="F4F4F4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6"/>
          <p:cNvSpPr txBox="1">
            <a:spLocks noGrp="1"/>
          </p:cNvSpPr>
          <p:nvPr>
            <p:ph type="body" idx="1"/>
          </p:nvPr>
        </p:nvSpPr>
        <p:spPr>
          <a:xfrm>
            <a:off x="1017213" y="4311464"/>
            <a:ext cx="3336269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marL="914400" lvl="1" indent="-2286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66"/>
          <p:cNvSpPr txBox="1">
            <a:spLocks noGrp="1"/>
          </p:cNvSpPr>
          <p:nvPr>
            <p:ph type="body" idx="2"/>
          </p:nvPr>
        </p:nvSpPr>
        <p:spPr>
          <a:xfrm>
            <a:off x="4458082" y="4311464"/>
            <a:ext cx="3332368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marL="914400" lvl="1" indent="-2286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66"/>
          <p:cNvSpPr txBox="1">
            <a:spLocks noGrp="1"/>
          </p:cNvSpPr>
          <p:nvPr>
            <p:ph type="body" idx="3"/>
          </p:nvPr>
        </p:nvSpPr>
        <p:spPr>
          <a:xfrm>
            <a:off x="954697" y="3734983"/>
            <a:ext cx="3461401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66"/>
          <p:cNvSpPr txBox="1">
            <a:spLocks noGrp="1"/>
          </p:cNvSpPr>
          <p:nvPr>
            <p:ph type="body" idx="4"/>
          </p:nvPr>
        </p:nvSpPr>
        <p:spPr>
          <a:xfrm>
            <a:off x="4393646" y="3734983"/>
            <a:ext cx="3461401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66"/>
          <p:cNvSpPr>
            <a:spLocks noGrp="1"/>
          </p:cNvSpPr>
          <p:nvPr>
            <p:ph type="pic" idx="5"/>
          </p:nvPr>
        </p:nvSpPr>
        <p:spPr>
          <a:xfrm>
            <a:off x="1491835" y="1353561"/>
            <a:ext cx="2387122" cy="2381400"/>
          </a:xfrm>
          <a:prstGeom prst="ellipse">
            <a:avLst/>
          </a:prstGeom>
          <a:solidFill>
            <a:schemeClr val="lt2"/>
          </a:solidFill>
          <a:ln w="57150" cap="flat" cmpd="sng">
            <a:solidFill>
              <a:srgbClr val="5D4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457" name="Google Shape;457;p66"/>
          <p:cNvSpPr>
            <a:spLocks noGrp="1"/>
          </p:cNvSpPr>
          <p:nvPr>
            <p:ph type="pic" idx="6"/>
          </p:nvPr>
        </p:nvSpPr>
        <p:spPr>
          <a:xfrm>
            <a:off x="4930785" y="1353561"/>
            <a:ext cx="2387122" cy="2381400"/>
          </a:xfrm>
          <a:prstGeom prst="ellipse">
            <a:avLst/>
          </a:prstGeom>
          <a:solidFill>
            <a:schemeClr val="lt2"/>
          </a:solidFill>
          <a:ln w="57150" cap="flat" cmpd="sng">
            <a:solidFill>
              <a:srgbClr val="5D4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458" name="Google Shape;458;p66"/>
          <p:cNvSpPr txBox="1">
            <a:spLocks noGrp="1"/>
          </p:cNvSpPr>
          <p:nvPr>
            <p:ph type="body" idx="7"/>
          </p:nvPr>
        </p:nvSpPr>
        <p:spPr>
          <a:xfrm>
            <a:off x="7846398" y="4311464"/>
            <a:ext cx="3336269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marL="914400" lvl="1" indent="-2286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9" name="Google Shape;459;p66"/>
          <p:cNvSpPr txBox="1">
            <a:spLocks noGrp="1"/>
          </p:cNvSpPr>
          <p:nvPr>
            <p:ph type="body" idx="8"/>
          </p:nvPr>
        </p:nvSpPr>
        <p:spPr>
          <a:xfrm>
            <a:off x="7783882" y="3734983"/>
            <a:ext cx="3461401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0" name="Google Shape;460;p66"/>
          <p:cNvSpPr>
            <a:spLocks noGrp="1"/>
          </p:cNvSpPr>
          <p:nvPr>
            <p:ph type="pic" idx="9"/>
          </p:nvPr>
        </p:nvSpPr>
        <p:spPr>
          <a:xfrm>
            <a:off x="8321021" y="1353561"/>
            <a:ext cx="2387122" cy="2381400"/>
          </a:xfrm>
          <a:prstGeom prst="ellipse">
            <a:avLst/>
          </a:prstGeom>
          <a:solidFill>
            <a:schemeClr val="lt2"/>
          </a:solidFill>
          <a:ln w="57150" cap="flat" cmpd="sng">
            <a:solidFill>
              <a:srgbClr val="5D4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pic>
        <p:nvPicPr>
          <p:cNvPr id="461" name="Google Shape;461;p66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6"/>
          <p:cNvSpPr txBox="1">
            <a:spLocks noGrp="1"/>
          </p:cNvSpPr>
          <p:nvPr>
            <p:ph type="title"/>
          </p:nvPr>
        </p:nvSpPr>
        <p:spPr>
          <a:xfrm>
            <a:off x="571653" y="63500"/>
            <a:ext cx="1104857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36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58A9-8307-4089-9326-D603D1E4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79CE-5A20-48CF-9D2D-19887A404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17F3C-0FC3-4B30-8006-A7134A1B9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27C84-EBC7-4D29-AD30-9C313032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11B4E-406B-44CF-9BA1-8F82914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54CDA-3F4F-40F4-891D-53C23863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8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4 - Speaker Intro Slide">
  <p:cSld name="X4 - Speaker Intro Slide">
    <p:bg>
      <p:bgPr>
        <a:solidFill>
          <a:srgbClr val="F4F4F4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68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8"/>
          <p:cNvSpPr txBox="1">
            <a:spLocks noGrp="1"/>
          </p:cNvSpPr>
          <p:nvPr>
            <p:ph type="ctrTitle"/>
          </p:nvPr>
        </p:nvSpPr>
        <p:spPr>
          <a:xfrm>
            <a:off x="1074116" y="1941107"/>
            <a:ext cx="464491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68"/>
          <p:cNvSpPr txBox="1">
            <a:spLocks noGrp="1"/>
          </p:cNvSpPr>
          <p:nvPr>
            <p:ph type="body" idx="1"/>
          </p:nvPr>
        </p:nvSpPr>
        <p:spPr>
          <a:xfrm>
            <a:off x="1451418" y="3334782"/>
            <a:ext cx="38842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​"/>
              <a:defRPr sz="1600">
                <a:solidFill>
                  <a:schemeClr val="lt1"/>
                </a:solidFill>
              </a:defRPr>
            </a:lvl2pPr>
            <a:lvl3pPr marL="1371600" lvl="2" indent="-228600" algn="ctr" rtl="0"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ctr" rtl="0"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852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 - Quote or Big Idea ">
  <p:cSld name="W - Quote or Big Idea ">
    <p:bg>
      <p:bgPr>
        <a:solidFill>
          <a:srgbClr val="F4F4F4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9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" y="896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9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9"/>
          <p:cNvSpPr txBox="1">
            <a:spLocks noGrp="1"/>
          </p:cNvSpPr>
          <p:nvPr>
            <p:ph type="ctrTitle"/>
          </p:nvPr>
        </p:nvSpPr>
        <p:spPr>
          <a:xfrm>
            <a:off x="942035" y="3524113"/>
            <a:ext cx="6975316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alesforce Sans"/>
              <a:buChar char="“"/>
              <a:defRPr sz="30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69"/>
          <p:cNvSpPr txBox="1">
            <a:spLocks noGrp="1"/>
          </p:cNvSpPr>
          <p:nvPr>
            <p:ph type="body" idx="1"/>
          </p:nvPr>
        </p:nvSpPr>
        <p:spPr>
          <a:xfrm>
            <a:off x="1126232" y="4697216"/>
            <a:ext cx="4406047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91" name="Google Shape;491;p69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018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1 - Seque Slide - A">
  <p:cSld name="X1 - Seque Slide - A">
    <p:bg>
      <p:bgPr>
        <a:solidFill>
          <a:srgbClr val="F4F4F4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70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0"/>
          <p:cNvPicPr preferRelativeResize="0"/>
          <p:nvPr/>
        </p:nvPicPr>
        <p:blipFill rotWithShape="1">
          <a:blip r:embed="rId2">
            <a:alphaModFix/>
          </a:blip>
          <a:srcRect l="20588" t="-47000" r="54208" b="47000"/>
          <a:stretch/>
        </p:blipFill>
        <p:spPr>
          <a:xfrm flipH="1">
            <a:off x="6145405" y="6044516"/>
            <a:ext cx="434991" cy="56690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0"/>
          <p:cNvSpPr txBox="1">
            <a:spLocks noGrp="1"/>
          </p:cNvSpPr>
          <p:nvPr>
            <p:ph type="ctrTitle"/>
          </p:nvPr>
        </p:nvSpPr>
        <p:spPr>
          <a:xfrm>
            <a:off x="578592" y="1804672"/>
            <a:ext cx="7167667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70"/>
          <p:cNvSpPr txBox="1">
            <a:spLocks noGrp="1"/>
          </p:cNvSpPr>
          <p:nvPr>
            <p:ph type="body" idx="1"/>
          </p:nvPr>
        </p:nvSpPr>
        <p:spPr>
          <a:xfrm>
            <a:off x="578592" y="2995939"/>
            <a:ext cx="7167667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97" name="Google Shape;497;p70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0"/>
          <p:cNvPicPr preferRelativeResize="0"/>
          <p:nvPr/>
        </p:nvPicPr>
        <p:blipFill rotWithShape="1">
          <a:blip>
            <a:alphaModFix/>
          </a:blip>
          <a:srcRect l="6094" b="31586"/>
          <a:stretch/>
        </p:blipFill>
        <p:spPr>
          <a:xfrm>
            <a:off x="7417143" y="6550046"/>
            <a:ext cx="426670" cy="30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441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3 - Seque Slide - C">
  <p:cSld name="X3 - Seque Slide - C">
    <p:bg>
      <p:bgPr>
        <a:solidFill>
          <a:srgbClr val="F4F4F4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71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1791"/>
            <a:ext cx="12191990" cy="68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71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1"/>
          <p:cNvSpPr txBox="1">
            <a:spLocks noGrp="1"/>
          </p:cNvSpPr>
          <p:nvPr>
            <p:ph type="ctrTitle"/>
          </p:nvPr>
        </p:nvSpPr>
        <p:spPr>
          <a:xfrm>
            <a:off x="2512141" y="1804672"/>
            <a:ext cx="7167667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71"/>
          <p:cNvSpPr txBox="1">
            <a:spLocks noGrp="1"/>
          </p:cNvSpPr>
          <p:nvPr>
            <p:ph type="body" idx="1"/>
          </p:nvPr>
        </p:nvSpPr>
        <p:spPr>
          <a:xfrm>
            <a:off x="2512141" y="2995939"/>
            <a:ext cx="7167667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4685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8 - Sky Background">
  <p:cSld name="X8 - Sky Background">
    <p:bg>
      <p:bgPr>
        <a:solidFill>
          <a:srgbClr val="F4F4F4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73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3" y="893"/>
            <a:ext cx="12191990" cy="685620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73"/>
          <p:cNvSpPr txBox="1">
            <a:spLocks noGrp="1"/>
          </p:cNvSpPr>
          <p:nvPr>
            <p:ph type="body" idx="1"/>
          </p:nvPr>
        </p:nvSpPr>
        <p:spPr>
          <a:xfrm>
            <a:off x="571653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2" name="Google Shape;512;p73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3"/>
          <p:cNvSpPr txBox="1">
            <a:spLocks noGrp="1"/>
          </p:cNvSpPr>
          <p:nvPr>
            <p:ph type="title"/>
          </p:nvPr>
        </p:nvSpPr>
        <p:spPr>
          <a:xfrm>
            <a:off x="571653" y="63500"/>
            <a:ext cx="1104857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73"/>
          <p:cNvSpPr txBox="1">
            <a:spLocks noGrp="1"/>
          </p:cNvSpPr>
          <p:nvPr>
            <p:ph type="body" idx="2"/>
          </p:nvPr>
        </p:nvSpPr>
        <p:spPr>
          <a:xfrm>
            <a:off x="571649" y="1606794"/>
            <a:ext cx="11034474" cy="4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1"/>
                </a:solidFill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845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7 -  Customer Story Layout">
  <p:cSld name="X7 -  Customer Story Layou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4"/>
          <p:cNvSpPr/>
          <p:nvPr/>
        </p:nvSpPr>
        <p:spPr>
          <a:xfrm flipH="1">
            <a:off x="89" y="0"/>
            <a:ext cx="3523518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8455" dir="54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517" name="Google Shape;517;p74"/>
          <p:cNvSpPr>
            <a:spLocks noGrp="1"/>
          </p:cNvSpPr>
          <p:nvPr>
            <p:ph type="pic" idx="2"/>
          </p:nvPr>
        </p:nvSpPr>
        <p:spPr>
          <a:xfrm>
            <a:off x="182657" y="178257"/>
            <a:ext cx="3158322" cy="263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00" tIns="0" rIns="457200" bIns="0" anchor="ctr" anchorCtr="0">
            <a:noAutofit/>
          </a:bodyPr>
          <a:lstStyle>
            <a:lvl1pPr marR="0" lvl="0" algn="ctr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518" name="Google Shape;518;p74"/>
          <p:cNvSpPr/>
          <p:nvPr/>
        </p:nvSpPr>
        <p:spPr>
          <a:xfrm>
            <a:off x="182657" y="178257"/>
            <a:ext cx="3158322" cy="2639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Google Slides does not have an image placeholder option.  Please place an image over this box manually or work in </a:t>
            </a:r>
            <a:endParaRPr sz="18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519" name="Google Shape;519;p74"/>
          <p:cNvSpPr txBox="1">
            <a:spLocks noGrp="1"/>
          </p:cNvSpPr>
          <p:nvPr>
            <p:ph type="title"/>
          </p:nvPr>
        </p:nvSpPr>
        <p:spPr>
          <a:xfrm>
            <a:off x="3871672" y="489628"/>
            <a:ext cx="774861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0" name="Google Shape;520;p74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396" y="5913293"/>
            <a:ext cx="746814" cy="522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1" name="Google Shape;521;p74"/>
          <p:cNvCxnSpPr/>
          <p:nvPr/>
        </p:nvCxnSpPr>
        <p:spPr>
          <a:xfrm rot="10800000">
            <a:off x="1761784" y="5044100"/>
            <a:ext cx="0" cy="744000"/>
          </a:xfrm>
          <a:prstGeom prst="straightConnector1">
            <a:avLst/>
          </a:prstGeom>
          <a:noFill/>
          <a:ln w="9525" cap="flat" cmpd="sng">
            <a:solidFill>
              <a:srgbClr val="BCBAB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2" name="Google Shape;522;p74"/>
          <p:cNvSpPr txBox="1">
            <a:spLocks noGrp="1"/>
          </p:cNvSpPr>
          <p:nvPr>
            <p:ph type="body" idx="1"/>
          </p:nvPr>
        </p:nvSpPr>
        <p:spPr>
          <a:xfrm>
            <a:off x="3871683" y="1703698"/>
            <a:ext cx="7748618" cy="24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11150" algn="l" rtl="0">
              <a:spcBef>
                <a:spcPts val="600"/>
              </a:spcBef>
              <a:spcAft>
                <a:spcPts val="0"/>
              </a:spcAft>
              <a:buSzPts val="1300"/>
              <a:buChar char="•"/>
              <a:defRPr sz="1300">
                <a:solidFill>
                  <a:schemeClr val="dk1"/>
                </a:solidFill>
              </a:defRPr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043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9 - Thank You_Slide 2">
  <p:cSld name="X9 - Thank You_Slide 2">
    <p:bg>
      <p:bgPr>
        <a:solidFill>
          <a:srgbClr val="F4F4F4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75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553669" y="3102345"/>
            <a:ext cx="2665255" cy="2223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75"/>
          <p:cNvGrpSpPr/>
          <p:nvPr/>
        </p:nvGrpSpPr>
        <p:grpSpPr>
          <a:xfrm>
            <a:off x="4" y="896"/>
            <a:ext cx="12191990" cy="6856208"/>
            <a:chOff x="4" y="896"/>
            <a:chExt cx="12188815" cy="6856208"/>
          </a:xfrm>
        </p:grpSpPr>
        <p:pic>
          <p:nvPicPr>
            <p:cNvPr id="526" name="Google Shape;526;p75"/>
            <p:cNvPicPr preferRelativeResize="0"/>
            <p:nvPr/>
          </p:nvPicPr>
          <p:blipFill rotWithShape="1">
            <a:blip>
              <a:alphaModFix/>
            </a:blip>
            <a:srcRect/>
            <a:stretch/>
          </p:blipFill>
          <p:spPr>
            <a:xfrm>
              <a:off x="4" y="896"/>
              <a:ext cx="12188815" cy="6856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75"/>
            <p:cNvPicPr preferRelativeResize="0"/>
            <p:nvPr/>
          </p:nvPicPr>
          <p:blipFill rotWithShape="1">
            <a:blip>
              <a:alphaModFix/>
            </a:blip>
            <a:srcRect/>
            <a:stretch/>
          </p:blipFill>
          <p:spPr>
            <a:xfrm>
              <a:off x="2695878" y="2789892"/>
              <a:ext cx="2664561" cy="22231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" name="Google Shape;528;p75"/>
          <p:cNvGrpSpPr/>
          <p:nvPr/>
        </p:nvGrpSpPr>
        <p:grpSpPr>
          <a:xfrm>
            <a:off x="3" y="893"/>
            <a:ext cx="12191990" cy="6856208"/>
            <a:chOff x="3" y="893"/>
            <a:chExt cx="12188815" cy="6856208"/>
          </a:xfrm>
        </p:grpSpPr>
        <p:pic>
          <p:nvPicPr>
            <p:cNvPr id="529" name="Google Shape;529;p75"/>
            <p:cNvPicPr preferRelativeResize="0"/>
            <p:nvPr/>
          </p:nvPicPr>
          <p:blipFill rotWithShape="1">
            <a:blip>
              <a:alphaModFix/>
            </a:blip>
            <a:srcRect/>
            <a:stretch/>
          </p:blipFill>
          <p:spPr>
            <a:xfrm>
              <a:off x="3" y="893"/>
              <a:ext cx="12188815" cy="6856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75"/>
            <p:cNvPicPr preferRelativeResize="0"/>
            <p:nvPr/>
          </p:nvPicPr>
          <p:blipFill rotWithShape="1">
            <a:blip>
              <a:alphaModFix/>
            </a:blip>
            <a:srcRect/>
            <a:stretch/>
          </p:blipFill>
          <p:spPr>
            <a:xfrm>
              <a:off x="2505372" y="3083291"/>
              <a:ext cx="2664561" cy="22231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55428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4 - Footer Left">
  <p:cSld name="B4 - Footer Left">
    <p:bg>
      <p:bgPr>
        <a:solidFill>
          <a:srgbClr val="F4F4F4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893"/>
            <a:ext cx="12191997" cy="68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6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048877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6"/>
          <p:cNvSpPr txBox="1">
            <a:spLocks noGrp="1"/>
          </p:cNvSpPr>
          <p:nvPr>
            <p:ph type="body" idx="1"/>
          </p:nvPr>
        </p:nvSpPr>
        <p:spPr>
          <a:xfrm>
            <a:off x="571649" y="1611887"/>
            <a:ext cx="11048877" cy="4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accent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5" name="Google Shape;535;p76"/>
          <p:cNvSpPr txBox="1">
            <a:spLocks noGrp="1"/>
          </p:cNvSpPr>
          <p:nvPr>
            <p:ph type="body" idx="2"/>
          </p:nvPr>
        </p:nvSpPr>
        <p:spPr>
          <a:xfrm>
            <a:off x="571649" y="1097179"/>
            <a:ext cx="11048877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6" name="Google Shape;536;p76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3260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2 - Guide Placement ">
  <p:cSld name="Z2 - Guide Placement ">
    <p:bg>
      <p:bgPr>
        <a:solidFill>
          <a:srgbClr val="F4F4F4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8"/>
          <p:cNvSpPr txBox="1"/>
          <p:nvPr/>
        </p:nvSpPr>
        <p:spPr>
          <a:xfrm>
            <a:off x="1046752" y="2188105"/>
            <a:ext cx="4725631" cy="3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What are Drawing Guides?  </a:t>
            </a:r>
            <a:endParaRPr sz="18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Go into the slide master and copy these lines onto your slide and refer to them temporarily.  After aligning, delete them from you working slide. </a:t>
            </a:r>
            <a:endParaRPr sz="18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br>
              <a:rPr lang="en-US" sz="1200" b="1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</a:br>
            <a:endParaRPr sz="1800"/>
          </a:p>
        </p:txBody>
      </p:sp>
      <p:sp>
        <p:nvSpPr>
          <p:cNvPr id="545" name="Google Shape;545;p78"/>
          <p:cNvSpPr txBox="1"/>
          <p:nvPr/>
        </p:nvSpPr>
        <p:spPr>
          <a:xfrm>
            <a:off x="7499720" y="1756093"/>
            <a:ext cx="366005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The left and right top and bottom corners only area you should work within on your slides.</a:t>
            </a:r>
            <a:endParaRPr sz="1800"/>
          </a:p>
        </p:txBody>
      </p:sp>
      <p:cxnSp>
        <p:nvCxnSpPr>
          <p:cNvPr id="546" name="Google Shape;546;p78"/>
          <p:cNvCxnSpPr/>
          <p:nvPr/>
        </p:nvCxnSpPr>
        <p:spPr>
          <a:xfrm rot="10800000">
            <a:off x="6095938" y="-5452433"/>
            <a:ext cx="0" cy="12188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47" name="Google Shape;547;p78"/>
          <p:cNvGrpSpPr/>
          <p:nvPr/>
        </p:nvGrpSpPr>
        <p:grpSpPr>
          <a:xfrm>
            <a:off x="1" y="-1588"/>
            <a:ext cx="12191875" cy="6859588"/>
            <a:chOff x="1" y="-1588"/>
            <a:chExt cx="12188700" cy="6859588"/>
          </a:xfrm>
        </p:grpSpPr>
        <p:cxnSp>
          <p:nvCxnSpPr>
            <p:cNvPr id="548" name="Google Shape;548;p78"/>
            <p:cNvCxnSpPr/>
            <p:nvPr/>
          </p:nvCxnSpPr>
          <p:spPr>
            <a:xfrm>
              <a:off x="581025" y="0"/>
              <a:ext cx="0" cy="6858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9" name="Google Shape;549;p78"/>
            <p:cNvCxnSpPr/>
            <p:nvPr/>
          </p:nvCxnSpPr>
          <p:spPr>
            <a:xfrm>
              <a:off x="11618913" y="-1588"/>
              <a:ext cx="0" cy="6858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0" name="Google Shape;550;p78"/>
            <p:cNvCxnSpPr/>
            <p:nvPr/>
          </p:nvCxnSpPr>
          <p:spPr>
            <a:xfrm rot="10800000">
              <a:off x="6094351" y="114339"/>
              <a:ext cx="0" cy="12188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78"/>
            <p:cNvCxnSpPr/>
            <p:nvPr/>
          </p:nvCxnSpPr>
          <p:spPr>
            <a:xfrm rot="10800000">
              <a:off x="6094351" y="-4336399"/>
              <a:ext cx="0" cy="12188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78"/>
            <p:cNvCxnSpPr/>
            <p:nvPr/>
          </p:nvCxnSpPr>
          <p:spPr>
            <a:xfrm rot="10800000">
              <a:off x="6094351" y="-4616284"/>
              <a:ext cx="0" cy="12188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3" name="Google Shape;553;p78"/>
            <p:cNvCxnSpPr/>
            <p:nvPr/>
          </p:nvCxnSpPr>
          <p:spPr>
            <a:xfrm rot="10800000">
              <a:off x="6094351" y="373314"/>
              <a:ext cx="0" cy="12188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4" name="Google Shape;554;p78"/>
          <p:cNvSpPr txBox="1">
            <a:spLocks noGrp="1"/>
          </p:cNvSpPr>
          <p:nvPr>
            <p:ph type="title"/>
          </p:nvPr>
        </p:nvSpPr>
        <p:spPr>
          <a:xfrm>
            <a:off x="571649" y="63504"/>
            <a:ext cx="11620226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5" name="Google Shape;555;p78"/>
          <p:cNvGrpSpPr/>
          <p:nvPr/>
        </p:nvGrpSpPr>
        <p:grpSpPr>
          <a:xfrm>
            <a:off x="501910" y="1767025"/>
            <a:ext cx="11188475" cy="4395468"/>
            <a:chOff x="501778" y="1690825"/>
            <a:chExt cx="11185561" cy="4395468"/>
          </a:xfrm>
        </p:grpSpPr>
        <p:sp>
          <p:nvSpPr>
            <p:cNvPr id="556" name="Google Shape;556;p78"/>
            <p:cNvSpPr/>
            <p:nvPr/>
          </p:nvSpPr>
          <p:spPr>
            <a:xfrm rot="8100000" flipH="1">
              <a:off x="11244267" y="1764999"/>
              <a:ext cx="364443" cy="37335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557" name="Google Shape;557;p78"/>
            <p:cNvSpPr/>
            <p:nvPr/>
          </p:nvSpPr>
          <p:spPr>
            <a:xfrm rot="-8100000">
              <a:off x="580406" y="1764999"/>
              <a:ext cx="364443" cy="37335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558" name="Google Shape;558;p78"/>
            <p:cNvSpPr/>
            <p:nvPr/>
          </p:nvSpPr>
          <p:spPr>
            <a:xfrm rot="2700000">
              <a:off x="11244266" y="5638768"/>
              <a:ext cx="364443" cy="37335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559" name="Google Shape;559;p78"/>
            <p:cNvSpPr/>
            <p:nvPr/>
          </p:nvSpPr>
          <p:spPr>
            <a:xfrm rot="-2700000" flipH="1">
              <a:off x="580406" y="5638768"/>
              <a:ext cx="364443" cy="37335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6558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rgbClr val="F4F4F4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9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9"/>
          <p:cNvSpPr txBox="1"/>
          <p:nvPr/>
        </p:nvSpPr>
        <p:spPr>
          <a:xfrm>
            <a:off x="571649" y="6549530"/>
            <a:ext cx="5509435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625B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563" name="Google Shape;563;p79"/>
          <p:cNvPicPr preferRelativeResize="0"/>
          <p:nvPr/>
        </p:nvPicPr>
        <p:blipFill rotWithShape="1">
          <a:blip r:embed="rId3">
            <a:alphaModFix/>
          </a:blip>
          <a:srcRect t="119" b="129"/>
          <a:stretch/>
        </p:blipFill>
        <p:spPr>
          <a:xfrm>
            <a:off x="4" y="0"/>
            <a:ext cx="12191993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9"/>
          <p:cNvSpPr txBox="1"/>
          <p:nvPr/>
        </p:nvSpPr>
        <p:spPr>
          <a:xfrm>
            <a:off x="571649" y="2083892"/>
            <a:ext cx="11048877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300"/>
              </a:spcAft>
              <a:buNone/>
            </a:pPr>
            <a:endParaRPr sz="2200">
              <a:solidFill>
                <a:srgbClr val="032E6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565" name="Google Shape;565;p79"/>
          <p:cNvSpPr txBox="1"/>
          <p:nvPr/>
        </p:nvSpPr>
        <p:spPr>
          <a:xfrm>
            <a:off x="571654" y="161158"/>
            <a:ext cx="420589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32E61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566" name="Google Shape;566;p79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446" y="565460"/>
            <a:ext cx="635900" cy="4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5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539D-9213-47A7-8A07-BB570AAF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66D91-3C82-470F-8ADE-0C758BA03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32D2-3B83-43A8-BA19-C2F5495B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4453A-8E11-40E3-9C3E-CE5EA2B4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012BD-7567-4629-926A-160D69594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E3679-FD0F-4F1A-8DC8-93F63BF0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5FBC6-F567-4FBB-B008-FEC7C0C6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E6990-684D-403C-A155-6C503A8F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18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Story - No Devices">
  <p:cSld name="Product Story - No Devices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81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0" y="894"/>
            <a:ext cx="12191997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81"/>
          <p:cNvSpPr txBox="1">
            <a:spLocks noGrp="1"/>
          </p:cNvSpPr>
          <p:nvPr>
            <p:ph type="body" idx="1"/>
          </p:nvPr>
        </p:nvSpPr>
        <p:spPr>
          <a:xfrm>
            <a:off x="572096" y="1764285"/>
            <a:ext cx="4650311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81"/>
          <p:cNvSpPr txBox="1">
            <a:spLocks noGrp="1"/>
          </p:cNvSpPr>
          <p:nvPr>
            <p:ph type="body" idx="2"/>
          </p:nvPr>
        </p:nvSpPr>
        <p:spPr>
          <a:xfrm>
            <a:off x="572099" y="1097179"/>
            <a:ext cx="4956091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0">
                <a:solidFill>
                  <a:srgbClr val="205CA0"/>
                </a:solidFill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4" name="Google Shape;574;p81"/>
          <p:cNvSpPr txBox="1">
            <a:spLocks noGrp="1"/>
          </p:cNvSpPr>
          <p:nvPr>
            <p:ph type="title"/>
          </p:nvPr>
        </p:nvSpPr>
        <p:spPr>
          <a:xfrm>
            <a:off x="572100" y="63500"/>
            <a:ext cx="495609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81"/>
          <p:cNvSpPr txBox="1">
            <a:spLocks noGrp="1"/>
          </p:cNvSpPr>
          <p:nvPr>
            <p:ph type="body" idx="3"/>
          </p:nvPr>
        </p:nvSpPr>
        <p:spPr>
          <a:xfrm>
            <a:off x="7623026" y="4344821"/>
            <a:ext cx="432052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63500" rIns="63500" bIns="635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>
                <a:solidFill>
                  <a:srgbClr val="53535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81"/>
          <p:cNvSpPr txBox="1">
            <a:spLocks noGrp="1"/>
          </p:cNvSpPr>
          <p:nvPr>
            <p:ph type="body" idx="4"/>
          </p:nvPr>
        </p:nvSpPr>
        <p:spPr>
          <a:xfrm>
            <a:off x="5614294" y="4286915"/>
            <a:ext cx="1797168" cy="423900"/>
          </a:xfrm>
          <a:prstGeom prst="rect">
            <a:avLst/>
          </a:prstGeom>
          <a:solidFill>
            <a:srgbClr val="F5EEEB"/>
          </a:solidFill>
          <a:ln w="9525" cap="flat" cmpd="sng">
            <a:solidFill>
              <a:srgbClr val="8280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535353"/>
                </a:solidFill>
              </a:defRPr>
            </a:lvl1pPr>
            <a:lvl2pPr marL="914400" lvl="1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77" name="Google Shape;577;p81"/>
          <p:cNvCxnSpPr/>
          <p:nvPr/>
        </p:nvCxnSpPr>
        <p:spPr>
          <a:xfrm>
            <a:off x="7518354" y="4315946"/>
            <a:ext cx="0" cy="365700"/>
          </a:xfrm>
          <a:prstGeom prst="straightConnector1">
            <a:avLst/>
          </a:prstGeom>
          <a:noFill/>
          <a:ln w="12700" cap="flat" cmpd="sng">
            <a:solidFill>
              <a:srgbClr val="BCBA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8" name="Google Shape;578;p81" descr="pasted-image.pdf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1033446" y="565461"/>
            <a:ext cx="635900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81"/>
          <p:cNvSpPr txBox="1">
            <a:spLocks noGrp="1"/>
          </p:cNvSpPr>
          <p:nvPr>
            <p:ph type="body" idx="5"/>
          </p:nvPr>
        </p:nvSpPr>
        <p:spPr>
          <a:xfrm>
            <a:off x="5629979" y="4865226"/>
            <a:ext cx="6191212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/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317500" algn="l" rtl="0"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0" name="Google Shape;580;p81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5699305" y="442357"/>
            <a:ext cx="4680126" cy="360505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81"/>
          <p:cNvSpPr>
            <a:spLocks noGrp="1"/>
          </p:cNvSpPr>
          <p:nvPr>
            <p:ph type="pic" idx="6"/>
          </p:nvPr>
        </p:nvSpPr>
        <p:spPr>
          <a:xfrm>
            <a:off x="5842901" y="620524"/>
            <a:ext cx="4349633" cy="3069900"/>
          </a:xfrm>
          <a:prstGeom prst="roundRect">
            <a:avLst>
              <a:gd name="adj" fmla="val 7428"/>
            </a:avLst>
          </a:prstGeom>
          <a:solidFill>
            <a:srgbClr val="D8D8D8"/>
          </a:solidFill>
          <a:ln w="50800" cap="flat" cmpd="sng">
            <a:solidFill>
              <a:srgbClr val="331B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6776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 Only 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2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1051563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314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85" name="Google Shape;585;p82"/>
          <p:cNvSpPr txBox="1">
            <a:spLocks noGrp="1"/>
          </p:cNvSpPr>
          <p:nvPr>
            <p:ph type="ftr" idx="11"/>
          </p:nvPr>
        </p:nvSpPr>
        <p:spPr>
          <a:xfrm>
            <a:off x="4038599" y="6356351"/>
            <a:ext cx="411467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86" name="Google Shape;586;p82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314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87" name="Google Shape;587;p82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1390" y="556423"/>
            <a:ext cx="661203" cy="46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39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5AFC-6FD6-484F-8DDB-C0E489E8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8863B-DC66-451A-AA6B-FADEC273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B40C7-A121-4904-9A3E-BFECA3BE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1DD44-46A3-4DA3-A9F4-D5905C7D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31762-6F3C-451C-AFAD-C9157761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CFA6-0BB4-4606-AB6F-18CF8591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92B5-3F9D-4C71-B5A1-DB9C6830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332E-AA19-4265-808A-3FA64950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073F-3653-4DAB-A25A-FDA1A120E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2BAB-CF77-4091-82B2-841065D5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A9B57-64BB-485E-B4C8-5296E421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7E1B8-9A5C-4FDA-8555-5F96501C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4AAE-5E05-447E-9A65-77A0BC84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783F-E609-44C3-9623-E631F054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10C5F-3B83-4FBB-8EEE-26663E6F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D13AA-B144-40EC-B2CE-126B8D74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8066-9FDC-4E3D-83C4-3910B60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E3A9-9297-4B6E-8A5D-F996B6BB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1707-1472-4945-BFF8-86018DAB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CD12C-F827-4C2A-A90A-079CD745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7962-262A-4D38-BEFA-D5079200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5C17-8CA5-4B4B-AF32-0DE3B902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629C-36F4-47D7-ADFE-3D87BDBC27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0103-3B20-4AB9-93E7-850F6D38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16C3-F04B-4E43-9EED-CDF5EA37F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ECD8-B301-48E2-A302-CE58F851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571653" y="1609725"/>
            <a:ext cx="11048577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914400" marR="0" lvl="1" indent="-34290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571653" y="63500"/>
            <a:ext cx="1104857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ftr" idx="11"/>
          </p:nvPr>
        </p:nvSpPr>
        <p:spPr>
          <a:xfrm>
            <a:off x="571653" y="6549530"/>
            <a:ext cx="5509435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A625B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13805322" y="6672263"/>
            <a:ext cx="18484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24145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526457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8" r:id="rId15"/>
    <p:sldLayoutId id="2147483689" r:id="rId16"/>
    <p:sldLayoutId id="2147483690" r:id="rId17"/>
    <p:sldLayoutId id="2147483691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3" r:id="rId28"/>
    <p:sldLayoutId id="2147483705" r:id="rId29"/>
    <p:sldLayoutId id="2147483706" r:id="rId30"/>
    <p:sldLayoutId id="2147483707" r:id="rId31"/>
    <p:sldLayoutId id="2147483708" r:id="rId32"/>
    <p:sldLayoutId id="2147483710" r:id="rId33"/>
    <p:sldLayoutId id="2147483711" r:id="rId34"/>
    <p:sldLayoutId id="2147483712" r:id="rId35"/>
    <p:sldLayoutId id="2147483713" r:id="rId36"/>
    <p:sldLayoutId id="2147483715" r:id="rId37"/>
    <p:sldLayoutId id="2147483716" r:id="rId38"/>
    <p:sldLayoutId id="2147483718" r:id="rId39"/>
    <p:sldLayoutId id="2147483719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4">
          <p15:clr>
            <a:srgbClr val="F26B43"/>
          </p15:clr>
        </p15:guide>
        <p15:guide id="3" orient="horz" pos="3909">
          <p15:clr>
            <a:srgbClr val="F26B43"/>
          </p15:clr>
        </p15:guide>
        <p15:guide id="4" pos="7319">
          <p15:clr>
            <a:srgbClr val="F26B43"/>
          </p15:clr>
        </p15:guide>
        <p15:guide id="5" orient="horz" pos="931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3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AD2B-E18C-455F-B049-B412BA14B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Interaction Studio- Journey Builder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3"/>
          <p:cNvSpPr txBox="1">
            <a:spLocks noGrp="1"/>
          </p:cNvSpPr>
          <p:nvPr>
            <p:ph type="title"/>
          </p:nvPr>
        </p:nvSpPr>
        <p:spPr>
          <a:xfrm>
            <a:off x="344488" y="292100"/>
            <a:ext cx="11045700" cy="67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Important Points :</a:t>
            </a:r>
            <a:endParaRPr dirty="0"/>
          </a:p>
        </p:txBody>
      </p:sp>
      <p:sp>
        <p:nvSpPr>
          <p:cNvPr id="987" name="Google Shape;987;p113"/>
          <p:cNvSpPr txBox="1"/>
          <p:nvPr/>
        </p:nvSpPr>
        <p:spPr>
          <a:xfrm>
            <a:off x="573087" y="1192025"/>
            <a:ext cx="7784103" cy="385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The DE field names should be same as mentioned. Otherwise, the fields won’t get mapped with the fields in Interaction Studio.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The records that are present already in segments before the sync wont flow into SFMC. The records which enter segment only after Sync will flow into SFMC.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The Journey which contains API event should be active so that records could flow into SFMC. (It would show up in IS segment </a:t>
            </a:r>
            <a:r>
              <a:rPr lang="en-US" sz="2000" dirty="0" err="1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eventhough</a:t>
            </a: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 Journey not in active state).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The contacts don’t need to be part of All Subscribers list to show up in SFMC DE when it is synced.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endParaRPr sz="2000" dirty="0"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5"/>
          <p:cNvSpPr txBox="1">
            <a:spLocks noGrp="1"/>
          </p:cNvSpPr>
          <p:nvPr>
            <p:ph type="title"/>
          </p:nvPr>
        </p:nvSpPr>
        <p:spPr>
          <a:xfrm>
            <a:off x="573088" y="63504"/>
            <a:ext cx="11046000" cy="9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Reference Links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C3E2-7A44-4D2D-AE9C-8052D296DA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468F5-779D-49A1-9261-4F48C02E7520}"/>
              </a:ext>
            </a:extLst>
          </p:cNvPr>
          <p:cNvSpPr txBox="1"/>
          <p:nvPr/>
        </p:nvSpPr>
        <p:spPr>
          <a:xfrm>
            <a:off x="669851" y="1871330"/>
            <a:ext cx="1063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https://doc.evergage.com/display/EKB/Send+a+User+to+Journey+Builder+Upon+Segment+Join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79EAC-8B8B-4951-A2EF-01E557A86AF8}"/>
              </a:ext>
            </a:extLst>
          </p:cNvPr>
          <p:cNvSpPr/>
          <p:nvPr/>
        </p:nvSpPr>
        <p:spPr>
          <a:xfrm>
            <a:off x="669851" y="2676113"/>
            <a:ext cx="8571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https://doc.evergage.com/display/EKB/Configure+Identity+Types+and+Attributes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3"/>
          <p:cNvSpPr txBox="1">
            <a:spLocks noGrp="1"/>
          </p:cNvSpPr>
          <p:nvPr>
            <p:ph type="title"/>
          </p:nvPr>
        </p:nvSpPr>
        <p:spPr>
          <a:xfrm>
            <a:off x="255225" y="64231"/>
            <a:ext cx="11045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Journey Builder Integration: Send a User to Journey Builder Upon Segment Join</a:t>
            </a:r>
          </a:p>
        </p:txBody>
      </p:sp>
      <p:pic>
        <p:nvPicPr>
          <p:cNvPr id="888" name="Google Shape;888;p103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3058" y="552687"/>
            <a:ext cx="635734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03"/>
          <p:cNvSpPr txBox="1">
            <a:spLocks noGrp="1"/>
          </p:cNvSpPr>
          <p:nvPr>
            <p:ph type="body" idx="1"/>
          </p:nvPr>
        </p:nvSpPr>
        <p:spPr>
          <a:xfrm>
            <a:off x="573088" y="1611875"/>
            <a:ext cx="5980112" cy="42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5448" lvl="1" indent="-178308">
              <a:spcBef>
                <a:spcPts val="500"/>
              </a:spcBef>
            </a:pPr>
            <a:r>
              <a:rPr lang="en-US" dirty="0"/>
              <a:t>How IS will be useful for Journey Builder in SFMC:</a:t>
            </a:r>
          </a:p>
          <a:p>
            <a:pPr marL="742950" lvl="2" indent="-285750">
              <a:spcBef>
                <a:spcPts val="500"/>
              </a:spcBef>
            </a:pPr>
            <a:r>
              <a:rPr lang="en-US" dirty="0"/>
              <a:t>Interaction Studio listens through web, mobile, API, and data feeds, constantly gathering data about visitors ,then updates existing segments in real-time</a:t>
            </a:r>
            <a:endParaRPr lang="en-US" sz="1800" dirty="0"/>
          </a:p>
          <a:p>
            <a:pPr marL="742950" lvl="2" indent="-285750">
              <a:spcBef>
                <a:spcPts val="500"/>
              </a:spcBef>
            </a:pPr>
            <a:r>
              <a:rPr lang="en-US" dirty="0"/>
              <a:t>Use these segments to add customers to Journey Builder Journeys within moments of the data changing.</a:t>
            </a:r>
          </a:p>
          <a:p>
            <a:pPr marL="155448" lvl="1" indent="-178308">
              <a:spcBef>
                <a:spcPts val="500"/>
              </a:spcBef>
            </a:pPr>
            <a:r>
              <a:rPr lang="en-US" b="1" dirty="0"/>
              <a:t>Examples</a:t>
            </a:r>
            <a:endParaRPr b="1" dirty="0"/>
          </a:p>
          <a:p>
            <a:pPr marL="365125" lvl="2" indent="-182562">
              <a:spcBef>
                <a:spcPts val="500"/>
              </a:spcBef>
            </a:pPr>
            <a:r>
              <a:rPr lang="en-US" dirty="0"/>
              <a:t> Visitors who view your product more than three times in a week</a:t>
            </a:r>
          </a:p>
          <a:p>
            <a:pPr marL="365125" lvl="2" indent="-182562">
              <a:spcBef>
                <a:spcPts val="500"/>
              </a:spcBef>
            </a:pPr>
            <a:r>
              <a:rPr lang="en-US" dirty="0"/>
              <a:t> Visitors who sign up for a service.</a:t>
            </a:r>
          </a:p>
          <a:p>
            <a:pPr marL="365125" lvl="2" indent="-182562">
              <a:spcBef>
                <a:spcPts val="500"/>
              </a:spcBef>
            </a:pPr>
            <a:r>
              <a:rPr lang="en-US" dirty="0"/>
              <a:t>Visitors who visit specific pages on the website. </a:t>
            </a:r>
            <a:endParaRPr dirty="0"/>
          </a:p>
          <a:p>
            <a:pPr marL="0" indent="0">
              <a:spcBef>
                <a:spcPts val="500"/>
              </a:spcBef>
            </a:pPr>
            <a:br>
              <a:rPr lang="en-US" sz="600" dirty="0"/>
            </a:br>
            <a:endParaRPr dirty="0"/>
          </a:p>
          <a:p>
            <a:pPr marL="182562" indent="0">
              <a:spcBef>
                <a:spcPts val="500"/>
              </a:spcBef>
            </a:pPr>
            <a:endParaRPr dirty="0"/>
          </a:p>
          <a:p>
            <a:pPr marL="182562" indent="0">
              <a:spcBef>
                <a:spcPts val="500"/>
              </a:spcBef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A2DBC-21A0-4AB6-9434-903259B7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06" y="1964300"/>
            <a:ext cx="5314247" cy="225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 txBox="1">
            <a:spLocks noGrp="1"/>
          </p:cNvSpPr>
          <p:nvPr>
            <p:ph type="title"/>
          </p:nvPr>
        </p:nvSpPr>
        <p:spPr>
          <a:xfrm>
            <a:off x="573088" y="63504"/>
            <a:ext cx="11046000" cy="9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PreRequisites</a:t>
            </a:r>
            <a:endParaRPr dirty="0"/>
          </a:p>
        </p:txBody>
      </p:sp>
      <p:sp>
        <p:nvSpPr>
          <p:cNvPr id="732" name="Google Shape;732;p93"/>
          <p:cNvSpPr txBox="1">
            <a:spLocks noGrp="1"/>
          </p:cNvSpPr>
          <p:nvPr>
            <p:ph type="body" idx="2"/>
          </p:nvPr>
        </p:nvSpPr>
        <p:spPr>
          <a:xfrm>
            <a:off x="573088" y="1097179"/>
            <a:ext cx="11046000" cy="3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300"/>
              </a:spcAft>
            </a:pPr>
            <a:r>
              <a:rPr lang="en-US" dirty="0"/>
              <a:t>The are 3 things that needs to be configured for starting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21F04-ACA0-4733-A9A8-9097EBB20CDA}"/>
              </a:ext>
            </a:extLst>
          </p:cNvPr>
          <p:cNvSpPr txBox="1"/>
          <p:nvPr/>
        </p:nvSpPr>
        <p:spPr>
          <a:xfrm>
            <a:off x="381000" y="2367131"/>
            <a:ext cx="631507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313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Identity Attributes (in IS)</a:t>
            </a:r>
          </a:p>
          <a:p>
            <a:pPr marL="468313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Extension(in SFMC)</a:t>
            </a:r>
          </a:p>
          <a:p>
            <a:pPr marL="468313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API Entry Source(in Journey Builder -SFMC)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3"/>
          <p:cNvSpPr txBox="1">
            <a:spLocks noGrp="1"/>
          </p:cNvSpPr>
          <p:nvPr>
            <p:ph type="title"/>
          </p:nvPr>
        </p:nvSpPr>
        <p:spPr>
          <a:xfrm>
            <a:off x="573088" y="63504"/>
            <a:ext cx="11046000" cy="9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Identity Attributes</a:t>
            </a:r>
            <a:endParaRPr dirty="0"/>
          </a:p>
        </p:txBody>
      </p:sp>
      <p:sp>
        <p:nvSpPr>
          <p:cNvPr id="871" name="Google Shape;871;p103"/>
          <p:cNvSpPr txBox="1">
            <a:spLocks noGrp="1"/>
          </p:cNvSpPr>
          <p:nvPr>
            <p:ph type="body" idx="1"/>
          </p:nvPr>
        </p:nvSpPr>
        <p:spPr>
          <a:xfrm>
            <a:off x="385038" y="1695675"/>
            <a:ext cx="5898300" cy="4286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55600">
              <a:buChar char="●"/>
            </a:pPr>
            <a:r>
              <a:rPr lang="en-US" b="1" dirty="0"/>
              <a:t>We need to create the Identity Attributes mentioned below:</a:t>
            </a:r>
          </a:p>
          <a:p>
            <a:pPr marL="101600" indent="0"/>
            <a:endParaRPr lang="en-US" b="1" dirty="0"/>
          </a:p>
          <a:p>
            <a:pPr marL="901700" lvl="1">
              <a:buFont typeface="Arial" panose="020B0604020202020204" pitchFamily="34" charset="0"/>
              <a:buChar char="•"/>
            </a:pPr>
            <a:r>
              <a:rPr lang="en-US" b="1" dirty="0" err="1"/>
              <a:t>sfmcContactkey</a:t>
            </a:r>
            <a:endParaRPr lang="en-US" b="1" dirty="0"/>
          </a:p>
          <a:p>
            <a:pPr marL="901700" lvl="1">
              <a:buFont typeface="Arial" panose="020B0604020202020204" pitchFamily="34" charset="0"/>
              <a:buChar char="•"/>
            </a:pPr>
            <a:r>
              <a:rPr lang="en-US" b="1" dirty="0" err="1"/>
              <a:t>emailAddress</a:t>
            </a:r>
            <a:endParaRPr b="1" dirty="0"/>
          </a:p>
          <a:p>
            <a:pPr marL="0" indent="0"/>
            <a:endParaRPr b="1" dirty="0"/>
          </a:p>
          <a:p>
            <a:pPr indent="0">
              <a:spcAft>
                <a:spcPts val="300"/>
              </a:spcAft>
            </a:pPr>
            <a:endParaRPr sz="1600" b="1" dirty="0"/>
          </a:p>
        </p:txBody>
      </p:sp>
      <p:sp>
        <p:nvSpPr>
          <p:cNvPr id="5" name="Google Shape;732;p93">
            <a:extLst>
              <a:ext uri="{FF2B5EF4-FFF2-40B4-BE49-F238E27FC236}">
                <a16:creationId xmlns:a16="http://schemas.microsoft.com/office/drawing/2014/main" id="{C8DE4B0E-3282-4F99-9D7A-D13843571C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73088" y="1097179"/>
            <a:ext cx="11046000" cy="3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300"/>
              </a:spcAft>
            </a:pPr>
            <a:r>
              <a:rPr lang="en-US" sz="1600" dirty="0"/>
              <a:t>Attributes in IS used to determine a unique know individual</a:t>
            </a:r>
            <a:endParaRPr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8BF36-1008-4B51-8BA7-FBA53CC3A7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" y="3628390"/>
            <a:ext cx="11488420" cy="25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8FF5-2656-4E8F-8F9A-4DAE1EDC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D3DA-110C-41CC-B6FF-AF0E37AB7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Create a Data Extension with the fields mentioned below: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err="1"/>
              <a:t>ContactKey</a:t>
            </a:r>
            <a:r>
              <a:rPr lang="en-US" sz="1600" dirty="0"/>
              <a:t>(Text)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err="1"/>
              <a:t>EmailAddress</a:t>
            </a:r>
            <a:r>
              <a:rPr lang="en-US" sz="1600" dirty="0"/>
              <a:t>(Email)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err="1"/>
              <a:t>SegmentName</a:t>
            </a:r>
            <a:r>
              <a:rPr lang="en-US" sz="1600" dirty="0"/>
              <a:t>(Text)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Make sure the Fields names are exact same as mentioned</a:t>
            </a:r>
          </a:p>
          <a:p>
            <a:pPr marL="228600" indent="0"/>
            <a:r>
              <a:rPr lang="en-US" dirty="0"/>
              <a:t>here otherwise the data won’t sync into DE when coming </a:t>
            </a:r>
          </a:p>
          <a:p>
            <a:pPr marL="228600" indent="0"/>
            <a:r>
              <a:rPr lang="en-US" dirty="0"/>
              <a:t>through Interaction Studio</a:t>
            </a:r>
          </a:p>
          <a:p>
            <a:pPr marL="685800" lvl="1" indent="0">
              <a:buNone/>
            </a:pPr>
            <a:endParaRPr lang="en-US" sz="16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79F4-230F-4A60-89E7-6D044B36509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2B870-40BB-4568-86B7-969E4F9B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89" y="1479554"/>
            <a:ext cx="4699217" cy="34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07"/>
          <p:cNvSpPr txBox="1">
            <a:spLocks noGrp="1"/>
          </p:cNvSpPr>
          <p:nvPr>
            <p:ph type="title"/>
          </p:nvPr>
        </p:nvSpPr>
        <p:spPr>
          <a:xfrm>
            <a:off x="344488" y="292100"/>
            <a:ext cx="11045700" cy="67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API Entry Source</a:t>
            </a:r>
            <a:endParaRPr dirty="0"/>
          </a:p>
        </p:txBody>
      </p:sp>
      <p:sp>
        <p:nvSpPr>
          <p:cNvPr id="940" name="Google Shape;940;p107"/>
          <p:cNvSpPr txBox="1"/>
          <p:nvPr/>
        </p:nvSpPr>
        <p:spPr>
          <a:xfrm>
            <a:off x="573088" y="1192025"/>
            <a:ext cx="5853000" cy="488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Create an API entry Source.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Use that as Entry Source of Journey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Build your journey flow with other activities that </a:t>
            </a:r>
          </a:p>
          <a:p>
            <a:pPr marL="101600">
              <a:spcBef>
                <a:spcPts val="1100"/>
              </a:spcBef>
              <a:buClr>
                <a:schemeClr val="accent2"/>
              </a:buClr>
              <a:buSzPts val="2000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is required</a:t>
            </a:r>
          </a:p>
          <a:p>
            <a:pPr marL="101600">
              <a:spcBef>
                <a:spcPts val="1100"/>
              </a:spcBef>
              <a:buClr>
                <a:schemeClr val="accent2"/>
              </a:buClr>
              <a:buSzPts val="2000"/>
            </a:pPr>
            <a:endParaRPr lang="en-US" sz="2000" dirty="0"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marL="101600">
              <a:spcBef>
                <a:spcPts val="1100"/>
              </a:spcBef>
              <a:buClr>
                <a:schemeClr val="accent2"/>
              </a:buClr>
              <a:buSzPts val="2000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You can use this Journey as a without any activities that collects data in real time.</a:t>
            </a:r>
          </a:p>
          <a:p>
            <a:pPr marL="101600">
              <a:spcBef>
                <a:spcPts val="1100"/>
              </a:spcBef>
              <a:buClr>
                <a:schemeClr val="accent2"/>
              </a:buClr>
              <a:buSzPts val="2000"/>
            </a:pPr>
            <a:r>
              <a:rPr lang="en-US" sz="2000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Later you can use Automation to join this data with a different DE and use that as DE entry source in a different Journey.</a:t>
            </a:r>
            <a:endParaRPr sz="2000" dirty="0"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4B410-F68D-4C0B-9EF9-747EC0EA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55" y="1265375"/>
            <a:ext cx="5703819" cy="4727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10"/>
          <p:cNvSpPr txBox="1">
            <a:spLocks noGrp="1"/>
          </p:cNvSpPr>
          <p:nvPr>
            <p:ph type="title"/>
          </p:nvPr>
        </p:nvSpPr>
        <p:spPr>
          <a:xfrm>
            <a:off x="573088" y="63504"/>
            <a:ext cx="11046000" cy="9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Integrating Segment with Journey Builder</a:t>
            </a:r>
            <a:endParaRPr dirty="0"/>
          </a:p>
        </p:txBody>
      </p:sp>
      <p:sp>
        <p:nvSpPr>
          <p:cNvPr id="964" name="Google Shape;964;p110"/>
          <p:cNvSpPr txBox="1"/>
          <p:nvPr/>
        </p:nvSpPr>
        <p:spPr>
          <a:xfrm>
            <a:off x="573088" y="1128230"/>
            <a:ext cx="9292634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a segment in Interaction Studio which will start to store users based on the action criteria that you configure in the segment and Save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Click on SYNC TO OTHER SYSTEMS.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50AE9-BA39-41CF-84A5-B33ABCC4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5" y="2628230"/>
            <a:ext cx="10862930" cy="30780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4DC5-DA51-46A1-9FCE-2B1F82C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Segment with Journey Builder</a:t>
            </a:r>
          </a:p>
        </p:txBody>
      </p:sp>
      <p:sp>
        <p:nvSpPr>
          <p:cNvPr id="8" name="Google Shape;964;p110">
            <a:extLst>
              <a:ext uri="{FF2B5EF4-FFF2-40B4-BE49-F238E27FC236}">
                <a16:creationId xmlns:a16="http://schemas.microsoft.com/office/drawing/2014/main" id="{351EC219-0A56-41C9-B5E9-120085D7522B}"/>
              </a:ext>
            </a:extLst>
          </p:cNvPr>
          <p:cNvSpPr txBox="1"/>
          <p:nvPr/>
        </p:nvSpPr>
        <p:spPr>
          <a:xfrm>
            <a:off x="571649" y="1160127"/>
            <a:ext cx="5859610" cy="497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Select the API Event which was configured in the Journey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Select the SFMC Contact Key in Marketing Cloud Contact Key Section.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Select the Email Address in Email Address Section</a:t>
            </a:r>
          </a:p>
          <a:p>
            <a:pPr marL="457200" indent="-355600">
              <a:spcBef>
                <a:spcPts val="1100"/>
              </a:spcBef>
              <a:buClr>
                <a:schemeClr val="accent2"/>
              </a:buClr>
              <a:buSzPts val="2000"/>
              <a:buFont typeface="Salesforce Sans"/>
              <a:buChar char="●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alesforce Sans"/>
              </a:rPr>
              <a:t>Once this is done, Enable the Sync and Save it.</a:t>
            </a:r>
            <a:endParaRPr dirty="0">
              <a:solidFill>
                <a:schemeClr val="accent2">
                  <a:lumMod val="75000"/>
                </a:schemeClr>
              </a:solidFill>
              <a:latin typeface="Salesforc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4F1F5-3D3A-4D96-876C-9913E12902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472" y="1410926"/>
            <a:ext cx="5151120" cy="3376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72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1"/>
          <p:cNvSpPr txBox="1">
            <a:spLocks noGrp="1"/>
          </p:cNvSpPr>
          <p:nvPr>
            <p:ph type="title"/>
          </p:nvPr>
        </p:nvSpPr>
        <p:spPr>
          <a:xfrm>
            <a:off x="573088" y="63504"/>
            <a:ext cx="11046000" cy="9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Synchronized Data</a:t>
            </a:r>
            <a:endParaRPr dirty="0"/>
          </a:p>
        </p:txBody>
      </p:sp>
      <p:sp>
        <p:nvSpPr>
          <p:cNvPr id="971" name="Google Shape;971;p111"/>
          <p:cNvSpPr txBox="1"/>
          <p:nvPr/>
        </p:nvSpPr>
        <p:spPr>
          <a:xfrm>
            <a:off x="572912" y="1048187"/>
            <a:ext cx="10463507" cy="21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Once you go back and check DE, the data will start to flow into DE on real time.</a:t>
            </a:r>
          </a:p>
          <a:p>
            <a:pPr marL="342900" indent="-34290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DE should have </a:t>
            </a:r>
            <a:r>
              <a:rPr lang="en-US" sz="2000" b="1" dirty="0" err="1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ContactKey</a:t>
            </a:r>
            <a:r>
              <a:rPr lang="en-US" sz="2000" b="1" dirty="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, Email Address and Segment Name populated.</a:t>
            </a:r>
            <a:endParaRPr sz="2000" b="1" dirty="0">
              <a:solidFill>
                <a:schemeClr val="accent2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CFF1A-AB36-4848-84C1-93F38C02A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" y="3708313"/>
            <a:ext cx="10463507" cy="1678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loitte US Color1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lesforce Google Slides Corporate Template - 2019">
  <a:themeElements>
    <a:clrScheme name="Corporate Colors - November 2017">
      <a:dk1>
        <a:srgbClr val="205CA0"/>
      </a:dk1>
      <a:lt1>
        <a:srgbClr val="FFFFFF"/>
      </a:lt1>
      <a:dk2>
        <a:srgbClr val="3EA1E0"/>
      </a:dk2>
      <a:lt2>
        <a:srgbClr val="8D837B"/>
      </a:lt2>
      <a:accent1>
        <a:srgbClr val="032E61"/>
      </a:accent1>
      <a:accent2>
        <a:srgbClr val="59575C"/>
      </a:accent2>
      <a:accent3>
        <a:srgbClr val="7F2443"/>
      </a:accent3>
      <a:accent4>
        <a:srgbClr val="4B2248"/>
      </a:accent4>
      <a:accent5>
        <a:srgbClr val="3D867D"/>
      </a:accent5>
      <a:accent6>
        <a:srgbClr val="ED7633"/>
      </a:accent6>
      <a:hlink>
        <a:srgbClr val="3E6E84"/>
      </a:hlink>
      <a:folHlink>
        <a:srgbClr val="537E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610</Words>
  <Application>Microsoft Office PowerPoint</Application>
  <PresentationFormat>Widescreen</PresentationFormat>
  <Paragraphs>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Salesforce Sans</vt:lpstr>
      <vt:lpstr>Office Theme</vt:lpstr>
      <vt:lpstr>Salesforce Google Slides Corporate Template - 2019</vt:lpstr>
      <vt:lpstr>Interaction Studio- Journey Builder SYNC</vt:lpstr>
      <vt:lpstr>Journey Builder Integration: Send a User to Journey Builder Upon Segment Join</vt:lpstr>
      <vt:lpstr>PreRequisites</vt:lpstr>
      <vt:lpstr>Identity Attributes</vt:lpstr>
      <vt:lpstr>Data Extension</vt:lpstr>
      <vt:lpstr>API Entry Source</vt:lpstr>
      <vt:lpstr>Integrating Segment with Journey Builder</vt:lpstr>
      <vt:lpstr>Integrating Segment with Journey Builder</vt:lpstr>
      <vt:lpstr>Synchronized Data</vt:lpstr>
      <vt:lpstr>Important Points :</vt:lpstr>
      <vt:lpstr>Reference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Studio- Journey Builder SYNC</dc:title>
  <dc:creator>Ramesh, Rishiganesh</dc:creator>
  <cp:lastModifiedBy>Kashyap, Akshay</cp:lastModifiedBy>
  <cp:revision>11</cp:revision>
  <dcterms:created xsi:type="dcterms:W3CDTF">2021-03-26T09:33:46Z</dcterms:created>
  <dcterms:modified xsi:type="dcterms:W3CDTF">2021-03-29T07:38:50Z</dcterms:modified>
</cp:coreProperties>
</file>