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7" r:id="rId10"/>
    <p:sldId id="258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9E07-EF51-493E-A5DC-578DB7F7FDBE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329-FE52-4D6D-961F-86A1CE38B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9E07-EF51-493E-A5DC-578DB7F7FDBE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329-FE52-4D6D-961F-86A1CE38B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9E07-EF51-493E-A5DC-578DB7F7FDBE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329-FE52-4D6D-961F-86A1CE38B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9E07-EF51-493E-A5DC-578DB7F7FDBE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329-FE52-4D6D-961F-86A1CE38B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9E07-EF51-493E-A5DC-578DB7F7FDBE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329-FE52-4D6D-961F-86A1CE38B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9E07-EF51-493E-A5DC-578DB7F7FDBE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329-FE52-4D6D-961F-86A1CE38B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9E07-EF51-493E-A5DC-578DB7F7FDBE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329-FE52-4D6D-961F-86A1CE38B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9E07-EF51-493E-A5DC-578DB7F7FDBE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329-FE52-4D6D-961F-86A1CE38B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9E07-EF51-493E-A5DC-578DB7F7FDBE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329-FE52-4D6D-961F-86A1CE38B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9E07-EF51-493E-A5DC-578DB7F7FDBE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329-FE52-4D6D-961F-86A1CE38B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9E07-EF51-493E-A5DC-578DB7F7FDBE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329-FE52-4D6D-961F-86A1CE38B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89E07-EF51-493E-A5DC-578DB7F7FDBE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AB329-FE52-4D6D-961F-86A1CE38B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chemeClr val="accent1"/>
                </a:solidFill>
              </a:rPr>
              <a:t>Mobile IP is an Internet standards‐ track protocol that enhances the existing IP to accommodate mobility.</a:t>
            </a:r>
          </a:p>
          <a:p>
            <a:pPr lvl="7" algn="just"/>
            <a:r>
              <a:rPr lang="en-US" b="1" dirty="0" smtClean="0">
                <a:solidFill>
                  <a:schemeClr val="accent1"/>
                </a:solidFill>
              </a:rPr>
              <a:t>OR</a:t>
            </a:r>
          </a:p>
          <a:p>
            <a:pPr algn="just"/>
            <a:r>
              <a:rPr lang="en-US" b="1" dirty="0" smtClean="0">
                <a:solidFill>
                  <a:schemeClr val="accent1"/>
                </a:solidFill>
              </a:rPr>
              <a:t>Mobile IP enable an IP node to retain the same IP address and maintain existing communication while travelling from one link to another.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IP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Node (MN)</a:t>
            </a:r>
          </a:p>
          <a:p>
            <a:r>
              <a:rPr lang="en-US" dirty="0" smtClean="0"/>
              <a:t>Home Agent (HA)</a:t>
            </a:r>
          </a:p>
          <a:p>
            <a:r>
              <a:rPr lang="en-US" dirty="0" smtClean="0"/>
              <a:t>Foreign Agent (FA)</a:t>
            </a:r>
          </a:p>
          <a:p>
            <a:r>
              <a:rPr lang="en-US" dirty="0" smtClean="0"/>
              <a:t>Correspondent Node (CN</a:t>
            </a:r>
            <a:r>
              <a:rPr lang="en-US" dirty="0" smtClean="0"/>
              <a:t>) OR COA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Mobile node is a device such as</a:t>
            </a:r>
          </a:p>
          <a:p>
            <a:r>
              <a:rPr lang="en-US" dirty="0" smtClean="0"/>
              <a:t>Cell Phone</a:t>
            </a:r>
          </a:p>
          <a:p>
            <a:r>
              <a:rPr lang="en-US" dirty="0" smtClean="0"/>
              <a:t>Personal Digital Assistant</a:t>
            </a:r>
          </a:p>
          <a:p>
            <a:r>
              <a:rPr lang="en-US" dirty="0" smtClean="0"/>
              <a:t>Laptop</a:t>
            </a:r>
          </a:p>
          <a:p>
            <a:r>
              <a:rPr lang="en-US" dirty="0" smtClean="0"/>
              <a:t>Whose Software enable network roaming capabilities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agent is the router on the home network serving as an anchor point for the communication with the mobile node</a:t>
            </a:r>
          </a:p>
          <a:p>
            <a:r>
              <a:rPr lang="en-US" dirty="0" smtClean="0"/>
              <a:t>It tunnel packet from a device on internet, called a correspondent node, to the roaming mobile node.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foreign agent is a router that may function as a point of attachment for the mobile node when it roams to a foreign network, delivering packet from the home agent to the mobile node.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Correspondent node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host to which MN is corresponding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mobile IP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Mobile IP process has three phases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Agent Discovery</a:t>
            </a:r>
          </a:p>
          <a:p>
            <a:r>
              <a:rPr lang="en-US" dirty="0" smtClean="0"/>
              <a:t>A mobile node discover its foreign and home agent during agent discovery.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Registration</a:t>
            </a:r>
          </a:p>
          <a:p>
            <a:r>
              <a:rPr lang="en-US" dirty="0" smtClean="0"/>
              <a:t>A mobile node registers its current location with the foreign agent and home agent during registration.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Tunneling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reciprocal tunnel is setup by the home agent to the care of address to rout packets to the mobile node as it roams.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572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252</Words>
  <Application>Microsoft Office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MOBILE IP</vt:lpstr>
      <vt:lpstr>Mobile IP Component</vt:lpstr>
      <vt:lpstr>Mobile Node</vt:lpstr>
      <vt:lpstr>Home Agent</vt:lpstr>
      <vt:lpstr>Foreign Agent</vt:lpstr>
      <vt:lpstr>Correspondent node </vt:lpstr>
      <vt:lpstr>How mobile IP Works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neeraj</dc:creator>
  <cp:lastModifiedBy>neeraj</cp:lastModifiedBy>
  <cp:revision>4</cp:revision>
  <dcterms:created xsi:type="dcterms:W3CDTF">2017-10-22T00:31:17Z</dcterms:created>
  <dcterms:modified xsi:type="dcterms:W3CDTF">2017-10-24T01:03:58Z</dcterms:modified>
</cp:coreProperties>
</file>