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4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BEB6CE-8721-461E-BCD1-EE78A6D761D2}" v="3" dt="2021-09-20T14:25:53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op Top" userId="0ab364e58656acee" providerId="LiveId" clId="{4EBEB6CE-8721-461E-BCD1-EE78A6D761D2}"/>
    <pc:docChg chg="custSel addSld modSld">
      <pc:chgData name="Shop Top" userId="0ab364e58656acee" providerId="LiveId" clId="{4EBEB6CE-8721-461E-BCD1-EE78A6D761D2}" dt="2021-09-20T14:25:18.323" v="900" actId="478"/>
      <pc:docMkLst>
        <pc:docMk/>
      </pc:docMkLst>
      <pc:sldChg chg="addSp delSp modSp add mod">
        <pc:chgData name="Shop Top" userId="0ab364e58656acee" providerId="LiveId" clId="{4EBEB6CE-8721-461E-BCD1-EE78A6D761D2}" dt="2021-09-20T13:00:21.245" v="173" actId="255"/>
        <pc:sldMkLst>
          <pc:docMk/>
          <pc:sldMk cId="2436057820" sldId="262"/>
        </pc:sldMkLst>
        <pc:spChg chg="mod">
          <ac:chgData name="Shop Top" userId="0ab364e58656acee" providerId="LiveId" clId="{4EBEB6CE-8721-461E-BCD1-EE78A6D761D2}" dt="2021-09-20T12:53:01.233" v="2" actId="20577"/>
          <ac:spMkLst>
            <pc:docMk/>
            <pc:sldMk cId="2436057820" sldId="262"/>
            <ac:spMk id="4" creationId="{00000000-0000-0000-0000-000000000000}"/>
          </ac:spMkLst>
        </pc:spChg>
        <pc:spChg chg="mod">
          <ac:chgData name="Shop Top" userId="0ab364e58656acee" providerId="LiveId" clId="{4EBEB6CE-8721-461E-BCD1-EE78A6D761D2}" dt="2021-09-20T12:58:45.748" v="119" actId="20577"/>
          <ac:spMkLst>
            <pc:docMk/>
            <pc:sldMk cId="2436057820" sldId="262"/>
            <ac:spMk id="5" creationId="{00000000-0000-0000-0000-000000000000}"/>
          </ac:spMkLst>
        </pc:spChg>
        <pc:spChg chg="add mod">
          <ac:chgData name="Shop Top" userId="0ab364e58656acee" providerId="LiveId" clId="{4EBEB6CE-8721-461E-BCD1-EE78A6D761D2}" dt="2021-09-20T13:00:21.245" v="173" actId="255"/>
          <ac:spMkLst>
            <pc:docMk/>
            <pc:sldMk cId="2436057820" sldId="262"/>
            <ac:spMk id="12" creationId="{225C5723-9383-453D-9518-50771425AA78}"/>
          </ac:spMkLst>
        </pc:spChg>
        <pc:spChg chg="del">
          <ac:chgData name="Shop Top" userId="0ab364e58656acee" providerId="LiveId" clId="{4EBEB6CE-8721-461E-BCD1-EE78A6D761D2}" dt="2021-09-20T12:59:39.405" v="126" actId="478"/>
          <ac:spMkLst>
            <pc:docMk/>
            <pc:sldMk cId="2436057820" sldId="262"/>
            <ac:spMk id="13" creationId="{A68DBEE6-C327-4B44-8C28-69E8A2965E54}"/>
          </ac:spMkLst>
        </pc:spChg>
        <pc:picChg chg="add mod ord">
          <ac:chgData name="Shop Top" userId="0ab364e58656acee" providerId="LiveId" clId="{4EBEB6CE-8721-461E-BCD1-EE78A6D761D2}" dt="2021-09-20T12:59:41.870" v="127" actId="1076"/>
          <ac:picMkLst>
            <pc:docMk/>
            <pc:sldMk cId="2436057820" sldId="262"/>
            <ac:picMk id="3" creationId="{EE53A7F6-8B96-49FA-AD47-6CA493CD105F}"/>
          </ac:picMkLst>
        </pc:picChg>
        <pc:picChg chg="del">
          <ac:chgData name="Shop Top" userId="0ab364e58656acee" providerId="LiveId" clId="{4EBEB6CE-8721-461E-BCD1-EE78A6D761D2}" dt="2021-09-20T12:58:47.631" v="120" actId="478"/>
          <ac:picMkLst>
            <pc:docMk/>
            <pc:sldMk cId="2436057820" sldId="262"/>
            <ac:picMk id="11" creationId="{DCDA3085-EEF3-4AF0-A173-BED86710989B}"/>
          </ac:picMkLst>
        </pc:picChg>
        <pc:picChg chg="del">
          <ac:chgData name="Shop Top" userId="0ab364e58656acee" providerId="LiveId" clId="{4EBEB6CE-8721-461E-BCD1-EE78A6D761D2}" dt="2021-09-20T12:59:11.490" v="124" actId="478"/>
          <ac:picMkLst>
            <pc:docMk/>
            <pc:sldMk cId="2436057820" sldId="262"/>
            <ac:picMk id="15" creationId="{BC293E57-346C-425D-8554-DD9375A0A6DB}"/>
          </ac:picMkLst>
        </pc:picChg>
      </pc:sldChg>
      <pc:sldChg chg="addSp delSp modSp add mod">
        <pc:chgData name="Shop Top" userId="0ab364e58656acee" providerId="LiveId" clId="{4EBEB6CE-8721-461E-BCD1-EE78A6D761D2}" dt="2021-09-20T13:11:37.467" v="579" actId="1076"/>
        <pc:sldMkLst>
          <pc:docMk/>
          <pc:sldMk cId="1089814376" sldId="263"/>
        </pc:sldMkLst>
        <pc:spChg chg="mod">
          <ac:chgData name="Shop Top" userId="0ab364e58656acee" providerId="LiveId" clId="{4EBEB6CE-8721-461E-BCD1-EE78A6D761D2}" dt="2021-09-20T13:00:34.455" v="178" actId="20577"/>
          <ac:spMkLst>
            <pc:docMk/>
            <pc:sldMk cId="1089814376" sldId="263"/>
            <ac:spMk id="4" creationId="{00000000-0000-0000-0000-000000000000}"/>
          </ac:spMkLst>
        </pc:spChg>
        <pc:spChg chg="mod">
          <ac:chgData name="Shop Top" userId="0ab364e58656acee" providerId="LiveId" clId="{4EBEB6CE-8721-461E-BCD1-EE78A6D761D2}" dt="2021-09-20T13:01:01.074" v="222" actId="20577"/>
          <ac:spMkLst>
            <pc:docMk/>
            <pc:sldMk cId="1089814376" sldId="263"/>
            <ac:spMk id="5" creationId="{00000000-0000-0000-0000-000000000000}"/>
          </ac:spMkLst>
        </pc:spChg>
        <pc:spChg chg="mod">
          <ac:chgData name="Shop Top" userId="0ab364e58656acee" providerId="LiveId" clId="{4EBEB6CE-8721-461E-BCD1-EE78A6D761D2}" dt="2021-09-20T13:11:37.467" v="579" actId="1076"/>
          <ac:spMkLst>
            <pc:docMk/>
            <pc:sldMk cId="1089814376" sldId="263"/>
            <ac:spMk id="12" creationId="{225C5723-9383-453D-9518-50771425AA78}"/>
          </ac:spMkLst>
        </pc:spChg>
        <pc:picChg chg="del">
          <ac:chgData name="Shop Top" userId="0ab364e58656acee" providerId="LiveId" clId="{4EBEB6CE-8721-461E-BCD1-EE78A6D761D2}" dt="2021-09-20T13:02:10.475" v="223" actId="478"/>
          <ac:picMkLst>
            <pc:docMk/>
            <pc:sldMk cId="1089814376" sldId="263"/>
            <ac:picMk id="3" creationId="{EE53A7F6-8B96-49FA-AD47-6CA493CD105F}"/>
          </ac:picMkLst>
        </pc:picChg>
        <pc:picChg chg="add mod">
          <ac:chgData name="Shop Top" userId="0ab364e58656acee" providerId="LiveId" clId="{4EBEB6CE-8721-461E-BCD1-EE78A6D761D2}" dt="2021-09-20T13:02:13.656" v="225" actId="1076"/>
          <ac:picMkLst>
            <pc:docMk/>
            <pc:sldMk cId="1089814376" sldId="263"/>
            <ac:picMk id="8" creationId="{A0E8DF20-6CA2-4EB3-8463-8FE4075ED697}"/>
          </ac:picMkLst>
        </pc:picChg>
        <pc:picChg chg="add mod">
          <ac:chgData name="Shop Top" userId="0ab364e58656acee" providerId="LiveId" clId="{4EBEB6CE-8721-461E-BCD1-EE78A6D761D2}" dt="2021-09-20T13:02:49.331" v="229" actId="1076"/>
          <ac:picMkLst>
            <pc:docMk/>
            <pc:sldMk cId="1089814376" sldId="263"/>
            <ac:picMk id="11" creationId="{A789D63D-6A73-4917-ABDB-DDCDD87FDD00}"/>
          </ac:picMkLst>
        </pc:picChg>
      </pc:sldChg>
      <pc:sldChg chg="addSp delSp modSp add mod">
        <pc:chgData name="Shop Top" userId="0ab364e58656acee" providerId="LiveId" clId="{4EBEB6CE-8721-461E-BCD1-EE78A6D761D2}" dt="2021-09-20T13:10:48.278" v="541" actId="20577"/>
        <pc:sldMkLst>
          <pc:docMk/>
          <pc:sldMk cId="3367255041" sldId="264"/>
        </pc:sldMkLst>
        <pc:spChg chg="mod">
          <ac:chgData name="Shop Top" userId="0ab364e58656acee" providerId="LiveId" clId="{4EBEB6CE-8721-461E-BCD1-EE78A6D761D2}" dt="2021-09-20T13:03:45.092" v="340" actId="20577"/>
          <ac:spMkLst>
            <pc:docMk/>
            <pc:sldMk cId="3367255041" sldId="264"/>
            <ac:spMk id="4" creationId="{00000000-0000-0000-0000-000000000000}"/>
          </ac:spMkLst>
        </pc:spChg>
        <pc:spChg chg="mod">
          <ac:chgData name="Shop Top" userId="0ab364e58656acee" providerId="LiveId" clId="{4EBEB6CE-8721-461E-BCD1-EE78A6D761D2}" dt="2021-09-20T13:08:46.204" v="435" actId="11"/>
          <ac:spMkLst>
            <pc:docMk/>
            <pc:sldMk cId="3367255041" sldId="264"/>
            <ac:spMk id="5" creationId="{00000000-0000-0000-0000-000000000000}"/>
          </ac:spMkLst>
        </pc:spChg>
        <pc:spChg chg="mod">
          <ac:chgData name="Shop Top" userId="0ab364e58656acee" providerId="LiveId" clId="{4EBEB6CE-8721-461E-BCD1-EE78A6D761D2}" dt="2021-09-20T13:10:48.278" v="541" actId="20577"/>
          <ac:spMkLst>
            <pc:docMk/>
            <pc:sldMk cId="3367255041" sldId="264"/>
            <ac:spMk id="12" creationId="{225C5723-9383-453D-9518-50771425AA78}"/>
          </ac:spMkLst>
        </pc:spChg>
        <pc:picChg chg="add mod">
          <ac:chgData name="Shop Top" userId="0ab364e58656acee" providerId="LiveId" clId="{4EBEB6CE-8721-461E-BCD1-EE78A6D761D2}" dt="2021-09-20T13:10:13.992" v="441" actId="14100"/>
          <ac:picMkLst>
            <pc:docMk/>
            <pc:sldMk cId="3367255041" sldId="264"/>
            <ac:picMk id="3" creationId="{6154A623-2016-483C-8110-11144DE125B9}"/>
          </ac:picMkLst>
        </pc:picChg>
        <pc:picChg chg="del mod">
          <ac:chgData name="Shop Top" userId="0ab364e58656acee" providerId="LiveId" clId="{4EBEB6CE-8721-461E-BCD1-EE78A6D761D2}" dt="2021-09-20T13:08:52.564" v="436" actId="478"/>
          <ac:picMkLst>
            <pc:docMk/>
            <pc:sldMk cId="3367255041" sldId="264"/>
            <ac:picMk id="8" creationId="{A0E8DF20-6CA2-4EB3-8463-8FE4075ED697}"/>
          </ac:picMkLst>
        </pc:picChg>
        <pc:picChg chg="del mod">
          <ac:chgData name="Shop Top" userId="0ab364e58656acee" providerId="LiveId" clId="{4EBEB6CE-8721-461E-BCD1-EE78A6D761D2}" dt="2021-09-20T13:08:56.782" v="437" actId="478"/>
          <ac:picMkLst>
            <pc:docMk/>
            <pc:sldMk cId="3367255041" sldId="264"/>
            <ac:picMk id="11" creationId="{A789D63D-6A73-4917-ABDB-DDCDD87FDD00}"/>
          </ac:picMkLst>
        </pc:picChg>
      </pc:sldChg>
      <pc:sldChg chg="addSp delSp modSp add mod">
        <pc:chgData name="Shop Top" userId="0ab364e58656acee" providerId="LiveId" clId="{4EBEB6CE-8721-461E-BCD1-EE78A6D761D2}" dt="2021-09-20T14:22:57.349" v="766" actId="12"/>
        <pc:sldMkLst>
          <pc:docMk/>
          <pc:sldMk cId="3363860529" sldId="265"/>
        </pc:sldMkLst>
        <pc:spChg chg="mod">
          <ac:chgData name="Shop Top" userId="0ab364e58656acee" providerId="LiveId" clId="{4EBEB6CE-8721-461E-BCD1-EE78A6D761D2}" dt="2021-09-20T14:14:22.449" v="581" actId="20577"/>
          <ac:spMkLst>
            <pc:docMk/>
            <pc:sldMk cId="3363860529" sldId="265"/>
            <ac:spMk id="4" creationId="{00000000-0000-0000-0000-000000000000}"/>
          </ac:spMkLst>
        </pc:spChg>
        <pc:spChg chg="mod">
          <ac:chgData name="Shop Top" userId="0ab364e58656acee" providerId="LiveId" clId="{4EBEB6CE-8721-461E-BCD1-EE78A6D761D2}" dt="2021-09-20T14:18:09.930" v="619" actId="20577"/>
          <ac:spMkLst>
            <pc:docMk/>
            <pc:sldMk cId="3363860529" sldId="265"/>
            <ac:spMk id="5" creationId="{00000000-0000-0000-0000-000000000000}"/>
          </ac:spMkLst>
        </pc:spChg>
        <pc:spChg chg="mod">
          <ac:chgData name="Shop Top" userId="0ab364e58656acee" providerId="LiveId" clId="{4EBEB6CE-8721-461E-BCD1-EE78A6D761D2}" dt="2021-09-20T14:22:57.349" v="766" actId="12"/>
          <ac:spMkLst>
            <pc:docMk/>
            <pc:sldMk cId="3363860529" sldId="265"/>
            <ac:spMk id="12" creationId="{225C5723-9383-453D-9518-50771425AA78}"/>
          </ac:spMkLst>
        </pc:spChg>
        <pc:picChg chg="add mod">
          <ac:chgData name="Shop Top" userId="0ab364e58656acee" providerId="LiveId" clId="{4EBEB6CE-8721-461E-BCD1-EE78A6D761D2}" dt="2021-09-20T14:20:53.052" v="626" actId="14100"/>
          <ac:picMkLst>
            <pc:docMk/>
            <pc:sldMk cId="3363860529" sldId="265"/>
            <ac:picMk id="3" creationId="{D47A343A-7A7F-4724-A423-2EA8C80144C3}"/>
          </ac:picMkLst>
        </pc:picChg>
        <pc:picChg chg="del">
          <ac:chgData name="Shop Top" userId="0ab364e58656acee" providerId="LiveId" clId="{4EBEB6CE-8721-461E-BCD1-EE78A6D761D2}" dt="2021-09-20T14:20:48.253" v="624" actId="478"/>
          <ac:picMkLst>
            <pc:docMk/>
            <pc:sldMk cId="3363860529" sldId="265"/>
            <ac:picMk id="8" creationId="{A0E8DF20-6CA2-4EB3-8463-8FE4075ED697}"/>
          </ac:picMkLst>
        </pc:picChg>
        <pc:picChg chg="del">
          <ac:chgData name="Shop Top" userId="0ab364e58656acee" providerId="LiveId" clId="{4EBEB6CE-8721-461E-BCD1-EE78A6D761D2}" dt="2021-09-20T14:19:53.454" v="620" actId="478"/>
          <ac:picMkLst>
            <pc:docMk/>
            <pc:sldMk cId="3363860529" sldId="265"/>
            <ac:picMk id="11" creationId="{A789D63D-6A73-4917-ABDB-DDCDD87FDD00}"/>
          </ac:picMkLst>
        </pc:picChg>
      </pc:sldChg>
      <pc:sldChg chg="addSp delSp modSp add mod">
        <pc:chgData name="Shop Top" userId="0ab364e58656acee" providerId="LiveId" clId="{4EBEB6CE-8721-461E-BCD1-EE78A6D761D2}" dt="2021-09-20T14:24:56.303" v="896" actId="14100"/>
        <pc:sldMkLst>
          <pc:docMk/>
          <pc:sldMk cId="2528415370" sldId="266"/>
        </pc:sldMkLst>
        <pc:spChg chg="mod">
          <ac:chgData name="Shop Top" userId="0ab364e58656acee" providerId="LiveId" clId="{4EBEB6CE-8721-461E-BCD1-EE78A6D761D2}" dt="2021-09-20T14:24:48.853" v="893" actId="20577"/>
          <ac:spMkLst>
            <pc:docMk/>
            <pc:sldMk cId="2528415370" sldId="266"/>
            <ac:spMk id="5" creationId="{00000000-0000-0000-0000-000000000000}"/>
          </ac:spMkLst>
        </pc:spChg>
        <pc:spChg chg="del">
          <ac:chgData name="Shop Top" userId="0ab364e58656acee" providerId="LiveId" clId="{4EBEB6CE-8721-461E-BCD1-EE78A6D761D2}" dt="2021-09-20T14:23:48.297" v="811" actId="478"/>
          <ac:spMkLst>
            <pc:docMk/>
            <pc:sldMk cId="2528415370" sldId="266"/>
            <ac:spMk id="12" creationId="{225C5723-9383-453D-9518-50771425AA78}"/>
          </ac:spMkLst>
        </pc:spChg>
        <pc:picChg chg="del">
          <ac:chgData name="Shop Top" userId="0ab364e58656acee" providerId="LiveId" clId="{4EBEB6CE-8721-461E-BCD1-EE78A6D761D2}" dt="2021-09-20T14:23:44.660" v="808" actId="478"/>
          <ac:picMkLst>
            <pc:docMk/>
            <pc:sldMk cId="2528415370" sldId="266"/>
            <ac:picMk id="3" creationId="{D47A343A-7A7F-4724-A423-2EA8C80144C3}"/>
          </ac:picMkLst>
        </pc:picChg>
        <pc:picChg chg="add mod">
          <ac:chgData name="Shop Top" userId="0ab364e58656acee" providerId="LiveId" clId="{4EBEB6CE-8721-461E-BCD1-EE78A6D761D2}" dt="2021-09-20T14:24:56.303" v="896" actId="14100"/>
          <ac:picMkLst>
            <pc:docMk/>
            <pc:sldMk cId="2528415370" sldId="266"/>
            <ac:picMk id="8" creationId="{E4BCD74D-35A0-417F-A8C7-6FF16BAC3452}"/>
          </ac:picMkLst>
        </pc:picChg>
      </pc:sldChg>
      <pc:sldChg chg="delSp add mod">
        <pc:chgData name="Shop Top" userId="0ab364e58656acee" providerId="LiveId" clId="{4EBEB6CE-8721-461E-BCD1-EE78A6D761D2}" dt="2021-09-20T14:25:18.323" v="900" actId="478"/>
        <pc:sldMkLst>
          <pc:docMk/>
          <pc:sldMk cId="2099503278" sldId="341"/>
        </pc:sldMkLst>
        <pc:spChg chg="del">
          <ac:chgData name="Shop Top" userId="0ab364e58656acee" providerId="LiveId" clId="{4EBEB6CE-8721-461E-BCD1-EE78A6D761D2}" dt="2021-09-20T14:25:14.585" v="898" actId="478"/>
          <ac:spMkLst>
            <pc:docMk/>
            <pc:sldMk cId="2099503278" sldId="341"/>
            <ac:spMk id="11" creationId="{00000000-0000-0000-0000-000000000000}"/>
          </ac:spMkLst>
        </pc:spChg>
        <pc:picChg chg="del">
          <ac:chgData name="Shop Top" userId="0ab364e58656acee" providerId="LiveId" clId="{4EBEB6CE-8721-461E-BCD1-EE78A6D761D2}" dt="2021-09-20T14:25:16.304" v="899" actId="478"/>
          <ac:picMkLst>
            <pc:docMk/>
            <pc:sldMk cId="2099503278" sldId="341"/>
            <ac:picMk id="14" creationId="{00000000-0000-0000-0000-000000000000}"/>
          </ac:picMkLst>
        </pc:picChg>
        <pc:picChg chg="del">
          <ac:chgData name="Shop Top" userId="0ab364e58656acee" providerId="LiveId" clId="{4EBEB6CE-8721-461E-BCD1-EE78A6D761D2}" dt="2021-09-20T14:25:18.323" v="900" actId="478"/>
          <ac:picMkLst>
            <pc:docMk/>
            <pc:sldMk cId="2099503278" sldId="341"/>
            <ac:picMk id="1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371F2-AEEE-465C-9E8C-D61A28398B42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3E166-F55B-43F8-A1F9-AF4B245536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865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ABD69-DB01-40B5-A0FA-CE696090BC7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65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ABD69-DB01-40B5-A0FA-CE696090BC7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869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ABD69-DB01-40B5-A0FA-CE696090BC7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16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ABD69-DB01-40B5-A0FA-CE696090BC7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18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ABD69-DB01-40B5-A0FA-CE696090BC7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09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ABD69-DB01-40B5-A0FA-CE696090BC7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892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ABD69-DB01-40B5-A0FA-CE696090BC7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67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ABD69-DB01-40B5-A0FA-CE696090BC7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70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ABD69-DB01-40B5-A0FA-CE696090BC7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356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ABD69-DB01-40B5-A0FA-CE696090BC7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05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593A-D044-486C-8437-48F183B26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F3CF3-14DB-49B3-86B9-C97F22DF1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37BAF-5EAF-44DE-BB71-29D635DBB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39E9-5D93-4651-BD93-05D32A6BECE7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E8BC5-E392-400F-986A-F358281A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343C8-B2E0-4B06-9428-393A8557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311C-C113-4633-8757-D7CD8AAB9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30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0C36-8F35-4312-AF0C-6ED43D30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F06AB-8CDB-4378-97C6-8A7C19ABA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528A0-6C78-4A21-AB46-9CC34784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39E9-5D93-4651-BD93-05D32A6BECE7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0B60B-8B48-41DF-BAC6-50E8261E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28291-6CBC-40AC-B8B1-3C329F8D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311C-C113-4633-8757-D7CD8AAB9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12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1C4C0-9FEA-4A3E-B89E-4C6A4CDC1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5D0EA-BC9B-45C8-A117-AC437E816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A66D8-6361-46C6-9E4F-CC38E778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39E9-5D93-4651-BD93-05D32A6BECE7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00B9-9A79-43FB-862D-D7E571FA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91CCF-8865-4E22-956B-EBE6C273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311C-C113-4633-8757-D7CD8AAB9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709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39E9-5D93-4651-BD93-05D32A6BECE7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311C-C113-4633-8757-D7CD8AAB9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299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39E9-5D93-4651-BD93-05D32A6BECE7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08B311C-C113-4633-8757-D7CD8AAB9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700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39E9-5D93-4651-BD93-05D32A6BECE7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311C-C113-4633-8757-D7CD8AAB9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523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39E9-5D93-4651-BD93-05D32A6BECE7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311C-C113-4633-8757-D7CD8AAB9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524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39E9-5D93-4651-BD93-05D32A6BECE7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311C-C113-4633-8757-D7CD8AAB9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51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39E9-5D93-4651-BD93-05D32A6BECE7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311C-C113-4633-8757-D7CD8AAB9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050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39E9-5D93-4651-BD93-05D32A6BECE7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311C-C113-4633-8757-D7CD8AAB9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1950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39E9-5D93-4651-BD93-05D32A6BECE7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311C-C113-4633-8757-D7CD8AAB9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16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75B6A-884D-4602-A779-B5C31975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30F10-5AF0-42B2-817A-74EFF4265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FC613-E2D3-49B8-B1D9-FEFB18534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39E9-5D93-4651-BD93-05D32A6BECE7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DAF5B-ABF5-48F5-8D2F-4EF6DF60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43623-8D7E-438D-AA43-08E81409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311C-C113-4633-8757-D7CD8AAB9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5755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39E9-5D93-4651-BD93-05D32A6BECE7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311C-C113-4633-8757-D7CD8AAB9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408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39E9-5D93-4651-BD93-05D32A6BECE7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311C-C113-4633-8757-D7CD8AAB9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6512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39E9-5D93-4651-BD93-05D32A6BECE7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311C-C113-4633-8757-D7CD8AAB9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5563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39E9-5D93-4651-BD93-05D32A6BECE7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311C-C113-4633-8757-D7CD8AAB9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126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39E9-5D93-4651-BD93-05D32A6BECE7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311C-C113-4633-8757-D7CD8AAB9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0477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39E9-5D93-4651-BD93-05D32A6BECE7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311C-C113-4633-8757-D7CD8AAB9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612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39E9-5D93-4651-BD93-05D32A6BECE7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311C-C113-4633-8757-D7CD8AAB9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023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39E9-5D93-4651-BD93-05D32A6BECE7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311C-C113-4633-8757-D7CD8AAB9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642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39E9-5D93-4651-BD93-05D32A6BECE7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311C-C113-4633-8757-D7CD8AAB9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22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CA3FB-0B50-4270-9301-FD91DBAF3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294BD-806E-43E3-AAD4-D995EA793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43EE8-88C4-4A75-B11F-9BF4EC1A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39E9-5D93-4651-BD93-05D32A6BECE7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92336-5E30-49F8-8DD2-E97A86871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306C9-9A5A-4AEE-A7FE-A736A9646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311C-C113-4633-8757-D7CD8AAB9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50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F8A1-0348-460D-B41D-BF833F1E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D6BE1-57B4-413E-8964-90C24A535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5552C-5804-43F0-A3BF-4701CA8A1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B13ED-1EFE-4975-9398-8E75A0AE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39E9-5D93-4651-BD93-05D32A6BECE7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7A05A-1DB9-4E14-AA24-B0F11AC1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1192D-F133-40F0-9F2D-DFCB64F6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311C-C113-4633-8757-D7CD8AAB9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42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E76F-79B5-4408-832D-52F5B321C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95E0C-B1E1-4F94-A1BC-D21EC83BC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525A0-B853-47DD-9A42-25B92BA69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0DE2F2-0E52-4F51-8A97-69E2141FE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5409A-C8F5-41D9-8DD9-842F42272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4CA50-6C00-4CC5-8BF5-59A63407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39E9-5D93-4651-BD93-05D32A6BECE7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CB2FAF-C9E0-44EC-81CF-DDCB49F49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858B5-9D02-4C49-9B0A-53404676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311C-C113-4633-8757-D7CD8AAB9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58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D8B7-8E45-4AE6-8B54-3C8451545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8D9FCC-A281-4178-B28C-82D173C6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39E9-5D93-4651-BD93-05D32A6BECE7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BF3A4-0B5B-4A89-9981-C02D1473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35981-B7ED-4679-8A5A-48213E03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311C-C113-4633-8757-D7CD8AAB9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73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8B3197-0881-40D3-B9F4-F44F7191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39E9-5D93-4651-BD93-05D32A6BECE7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A2630D-E531-407F-9B7B-C5B3BA5C7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B0998-CF43-42E0-8491-B4BDD4C6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311C-C113-4633-8757-D7CD8AAB9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31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65A1A-0155-4FEF-B36F-1D60B42FD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3BE65-2178-4947-ABE1-1D8DB4D96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5EDCB-CC67-45CE-A4AC-DC500B93E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6ECCC-7D20-403D-9F72-53817149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39E9-5D93-4651-BD93-05D32A6BECE7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30695-A93A-4AD8-A869-DAAFE849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95511-8422-4E4C-AC6A-081DD450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311C-C113-4633-8757-D7CD8AAB9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77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339B7-47B3-4E04-9FBD-4FAECA62C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943CF2-DAB6-4332-953A-0E9BFF6FB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87F32-43B0-4FC6-BF72-E50F39C4B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CC8DE-173A-425D-9C62-EE2E6864A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39E9-5D93-4651-BD93-05D32A6BECE7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77D0B-532A-48C4-BFC0-BA0DE691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17478-B94A-4901-9303-B273E143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311C-C113-4633-8757-D7CD8AAB9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33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D6D7C-8013-48FA-89B5-107EEBC0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5D410-2D6C-480D-B6A1-6757C1641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B8203-1080-4840-B178-781D8635A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039E9-5D93-4651-BD93-05D32A6BECE7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8813C-8D25-4194-B1DC-D6C3CB21B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7214F-4E08-4354-93D4-9BF728C76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B311C-C113-4633-8757-D7CD8AAB9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67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0039E9-5D93-4651-BD93-05D32A6BECE7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8B311C-C113-4633-8757-D7CD8AAB9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31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"/>
          <p:cNvSpPr txBox="1"/>
          <p:nvPr/>
        </p:nvSpPr>
        <p:spPr>
          <a:xfrm>
            <a:off x="0" y="6407252"/>
            <a:ext cx="1216152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553792"/>
            <a:ext cx="12192000" cy="12879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Date Placeholder 1"/>
          <p:cNvSpPr>
            <a:spLocks noGrp="1"/>
          </p:cNvSpPr>
          <p:nvPr>
            <p:ph type="dt" sz="half" idx="10"/>
          </p:nvPr>
        </p:nvSpPr>
        <p:spPr>
          <a:xfrm>
            <a:off x="674477" y="6393536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20/09/2021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0162-62D5-45B4-B100-2AA1151BC635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7050" y="1104998"/>
            <a:ext cx="10637899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Quality Match- Bicycle Crowd Evaluation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48086" y="5069657"/>
            <a:ext cx="57420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AKSHAY KATYAL</a:t>
            </a:r>
          </a:p>
          <a:p>
            <a:r>
              <a:rPr lang="en-US" sz="2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20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September 2021</a:t>
            </a:r>
            <a:endParaRPr lang="en-US" sz="2800" u="sng" spc="-7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56748" y="135926"/>
            <a:ext cx="30352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Bicycle Crowd Evaluation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C65B12-B384-49CD-A173-24FEA8A5E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50" y="4130105"/>
            <a:ext cx="39433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17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/>
          <p:nvPr/>
        </p:nvSpPr>
        <p:spPr>
          <a:xfrm>
            <a:off x="0" y="-77273"/>
            <a:ext cx="12192000" cy="73152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65096" y="104150"/>
            <a:ext cx="120969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Task-4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2652" y="808793"/>
            <a:ext cx="10840604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performance for annotators:</a:t>
            </a:r>
          </a:p>
          <a:p>
            <a:pPr marL="1257300" lvl="2" indent="-342900" algn="just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93.468% are good annotators</a:t>
            </a:r>
          </a:p>
          <a:p>
            <a:pPr marL="1257300" lvl="2" indent="-342900" algn="just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6.5% are bad annotators</a:t>
            </a:r>
          </a:p>
          <a:p>
            <a:pPr marL="1257300" lvl="2" indent="-342900" algn="just">
              <a:lnSpc>
                <a:spcPct val="150000"/>
              </a:lnSpc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0162-62D5-45B4-B100-2AA1151BC635}" type="slidenum">
              <a:rPr lang="en-US" smtClean="0"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456EDC-9595-4D45-A3E4-7B4720353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7475" y="5241925"/>
            <a:ext cx="1076325" cy="1114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BCD74D-35A0-417F-A8C7-6FF16BAC3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8273" y="2964924"/>
            <a:ext cx="3934909" cy="355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15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0162-62D5-45B4-B100-2AA1151BC635}" type="slidenum">
              <a:rPr lang="en-US" smtClean="0"/>
              <a:t>11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0" y="553792"/>
            <a:ext cx="12192000" cy="1287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8F11099B-CA9E-442E-81BC-3C29F65EA874}"/>
              </a:ext>
            </a:extLst>
          </p:cNvPr>
          <p:cNvSpPr txBox="1">
            <a:spLocks/>
          </p:cNvSpPr>
          <p:nvPr/>
        </p:nvSpPr>
        <p:spPr>
          <a:xfrm>
            <a:off x="262790" y="2792753"/>
            <a:ext cx="11666419" cy="112863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sz="6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  <a:br>
              <a:rPr lang="de-DE" sz="6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de-DE" sz="6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7"/>
          <p:cNvSpPr txBox="1"/>
          <p:nvPr/>
        </p:nvSpPr>
        <p:spPr>
          <a:xfrm>
            <a:off x="2024742" y="4110381"/>
            <a:ext cx="8142513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600" spc="-9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Questions??</a:t>
            </a:r>
            <a:endParaRPr sz="6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50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/>
          <p:nvPr/>
        </p:nvSpPr>
        <p:spPr>
          <a:xfrm>
            <a:off x="0" y="-77273"/>
            <a:ext cx="12192000" cy="73152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26729" y="104150"/>
            <a:ext cx="288643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7961" y="1021857"/>
            <a:ext cx="10840604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Task1</a:t>
            </a:r>
          </a:p>
          <a:p>
            <a:pPr marL="1428750" lvl="2" indent="-514350" algn="just">
              <a:lnSpc>
                <a:spcPct val="150000"/>
              </a:lnSpc>
              <a:buFont typeface="+mj-lt"/>
              <a:buAutoNum type="alpha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1a</a:t>
            </a:r>
          </a:p>
          <a:p>
            <a:pPr marL="1428750" lvl="2" indent="-514350" algn="just">
              <a:lnSpc>
                <a:spcPct val="150000"/>
              </a:lnSpc>
              <a:buFont typeface="+mj-lt"/>
              <a:buAutoNum type="alpha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1b</a:t>
            </a:r>
          </a:p>
          <a:p>
            <a:pPr marL="1428750" lvl="2" indent="-514350" algn="just">
              <a:lnSpc>
                <a:spcPct val="150000"/>
              </a:lnSpc>
              <a:buFont typeface="+mj-lt"/>
              <a:buAutoNum type="alpha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1c</a:t>
            </a:r>
          </a:p>
          <a:p>
            <a:pPr marL="1428750" lvl="2" indent="-514350" algn="just">
              <a:lnSpc>
                <a:spcPct val="150000"/>
              </a:lnSpc>
              <a:buFont typeface="+mj-lt"/>
              <a:buAutoNum type="alpha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1d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0162-62D5-45B4-B100-2AA1151BC635}" type="slidenum">
              <a:rPr lang="en-US" smtClean="0"/>
              <a:t>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456EDC-9595-4D45-A3E4-7B4720353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7475" y="5241925"/>
            <a:ext cx="10763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5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/>
          <p:nvPr/>
        </p:nvSpPr>
        <p:spPr>
          <a:xfrm>
            <a:off x="0" y="-77273"/>
            <a:ext cx="12192000" cy="73152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30444" y="104150"/>
            <a:ext cx="147899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Task- 1a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2652" y="808793"/>
            <a:ext cx="10840604" cy="130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the annotators are 22 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given as by id: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0162-62D5-45B4-B100-2AA1151BC635}" type="slidenum">
              <a:rPr lang="en-US" smtClean="0"/>
              <a:t>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456EDC-9595-4D45-A3E4-7B4720353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7475" y="5241925"/>
            <a:ext cx="1076325" cy="1114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515EA7-0F4B-4F92-BA26-131749BF9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52" y="2462546"/>
            <a:ext cx="11239500" cy="19329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11E635-6EF0-472E-91DA-624515E409BB}"/>
              </a:ext>
            </a:extLst>
          </p:cNvPr>
          <p:cNvSpPr txBox="1"/>
          <p:nvPr/>
        </p:nvSpPr>
        <p:spPr>
          <a:xfrm>
            <a:off x="402652" y="4708669"/>
            <a:ext cx="10840604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annotator has a unique-ID</a:t>
            </a:r>
          </a:p>
        </p:txBody>
      </p:sp>
    </p:spTree>
    <p:extLst>
      <p:ext uri="{BB962C8B-B14F-4D97-AF65-F5344CB8AC3E}">
        <p14:creationId xmlns:p14="http://schemas.microsoft.com/office/powerpoint/2010/main" val="357987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/>
          <p:nvPr/>
        </p:nvSpPr>
        <p:spPr>
          <a:xfrm>
            <a:off x="0" y="-77273"/>
            <a:ext cx="12192000" cy="73152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20024" y="104150"/>
            <a:ext cx="149983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Task- 1b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2652" y="808793"/>
            <a:ext cx="10840604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the avg, min, and max durations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here has negative duration that is not possible. So cleaning the data first.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0162-62D5-45B4-B100-2AA1151BC635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456EDC-9595-4D45-A3E4-7B4720353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7475" y="5241925"/>
            <a:ext cx="1076325" cy="1114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04A2DC-EB33-4C3E-BA29-838C4505D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291" y="1942758"/>
            <a:ext cx="5177804" cy="33736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BD3777-D9D4-41EF-B4C7-E96FBA598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410" y="2097304"/>
            <a:ext cx="5177803" cy="39387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8DBEE6-C327-4B44-8C28-69E8A2965E54}"/>
              </a:ext>
            </a:extLst>
          </p:cNvPr>
          <p:cNvSpPr txBox="1"/>
          <p:nvPr/>
        </p:nvSpPr>
        <p:spPr>
          <a:xfrm>
            <a:off x="1601000" y="6121490"/>
            <a:ext cx="3960801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Annotations Time plot using the user-id</a:t>
            </a:r>
          </a:p>
        </p:txBody>
      </p:sp>
    </p:spTree>
    <p:extLst>
      <p:ext uri="{BB962C8B-B14F-4D97-AF65-F5344CB8AC3E}">
        <p14:creationId xmlns:p14="http://schemas.microsoft.com/office/powerpoint/2010/main" val="291425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/>
          <p:nvPr/>
        </p:nvSpPr>
        <p:spPr>
          <a:xfrm>
            <a:off x="0" y="-77273"/>
            <a:ext cx="12192000" cy="73152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40863" y="104150"/>
            <a:ext cx="14581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Task- 1c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2652" y="808793"/>
            <a:ext cx="10840604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annotators result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difference- There is a difference in each annotations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0162-62D5-45B4-B100-2AA1151BC635}" type="slidenum">
              <a:rPr lang="en-US" smtClean="0"/>
              <a:t>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456EDC-9595-4D45-A3E4-7B4720353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7475" y="5241925"/>
            <a:ext cx="1076325" cy="11144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8DBEE6-C327-4B44-8C28-69E8A2965E54}"/>
              </a:ext>
            </a:extLst>
          </p:cNvPr>
          <p:cNvSpPr txBox="1"/>
          <p:nvPr/>
        </p:nvSpPr>
        <p:spPr>
          <a:xfrm>
            <a:off x="3208313" y="6272092"/>
            <a:ext cx="2887687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Annotations plot difference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DA3085-EEF3-4AF0-A173-BED867109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1388" y="973893"/>
            <a:ext cx="2817960" cy="44331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293E57-346C-425D-8554-DD9375A0A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62" y="1954121"/>
            <a:ext cx="60007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0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53A7F6-8B96-49FA-AD47-6CA493CD1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015" y="2124907"/>
            <a:ext cx="4905375" cy="3924300"/>
          </a:xfrm>
          <a:prstGeom prst="rect">
            <a:avLst/>
          </a:prstGeom>
        </p:spPr>
      </p:pic>
      <p:sp>
        <p:nvSpPr>
          <p:cNvPr id="6" name="object 2"/>
          <p:cNvSpPr txBox="1"/>
          <p:nvPr/>
        </p:nvSpPr>
        <p:spPr>
          <a:xfrm>
            <a:off x="0" y="-77273"/>
            <a:ext cx="12192000" cy="73152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20024" y="104150"/>
            <a:ext cx="149983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Task- 1d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2652" y="808793"/>
            <a:ext cx="10840604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disagreement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 there are some questions for disagreement given by pie chart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0162-62D5-45B4-B100-2AA1151BC635}" type="slidenum">
              <a:rPr lang="en-US" smtClean="0"/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456EDC-9595-4D45-A3E4-7B4720353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7475" y="5241925"/>
            <a:ext cx="1076325" cy="1114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5C5723-9383-453D-9518-50771425AA78}"/>
              </a:ext>
            </a:extLst>
          </p:cNvPr>
          <p:cNvSpPr txBox="1"/>
          <p:nvPr/>
        </p:nvSpPr>
        <p:spPr>
          <a:xfrm>
            <a:off x="402652" y="5799137"/>
            <a:ext cx="10840604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49% questions for disagreement</a:t>
            </a:r>
          </a:p>
        </p:txBody>
      </p:sp>
    </p:spTree>
    <p:extLst>
      <p:ext uri="{BB962C8B-B14F-4D97-AF65-F5344CB8AC3E}">
        <p14:creationId xmlns:p14="http://schemas.microsoft.com/office/powerpoint/2010/main" val="2436057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/>
          <p:nvPr/>
        </p:nvSpPr>
        <p:spPr>
          <a:xfrm>
            <a:off x="0" y="-77273"/>
            <a:ext cx="12192000" cy="73152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65096" y="104150"/>
            <a:ext cx="120969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Task-2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2652" y="808793"/>
            <a:ext cx="10840604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for can’t solve and corrupt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0162-62D5-45B4-B100-2AA1151BC635}" type="slidenum">
              <a:rPr lang="en-US" smtClean="0"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456EDC-9595-4D45-A3E4-7B4720353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7475" y="5241925"/>
            <a:ext cx="1076325" cy="1114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5C5723-9383-453D-9518-50771425AA78}"/>
              </a:ext>
            </a:extLst>
          </p:cNvPr>
          <p:cNvSpPr txBox="1"/>
          <p:nvPr/>
        </p:nvSpPr>
        <p:spPr>
          <a:xfrm>
            <a:off x="675698" y="5619885"/>
            <a:ext cx="10840604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for can’t solve and corrupt data- the amount of corrupt data is less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sample is unique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E8DF20-6CA2-4EB3-8463-8FE4075ED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813" y="1543306"/>
            <a:ext cx="5219700" cy="2428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89D63D-6A73-4917-ABDB-DDCDD87FDD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530" y="1352800"/>
            <a:ext cx="5458665" cy="438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14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/>
          <p:nvPr/>
        </p:nvSpPr>
        <p:spPr>
          <a:xfrm>
            <a:off x="0" y="-77273"/>
            <a:ext cx="12192000" cy="73152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65096" y="104150"/>
            <a:ext cx="120969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Task-3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2652" y="808793"/>
            <a:ext cx="10840604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set has: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False: 4501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True: 4586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0162-62D5-45B4-B100-2AA1151BC635}" type="slidenum">
              <a:rPr lang="en-US" smtClean="0"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456EDC-9595-4D45-A3E4-7B4720353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7475" y="5241925"/>
            <a:ext cx="1076325" cy="1114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5C5723-9383-453D-9518-50771425AA78}"/>
              </a:ext>
            </a:extLst>
          </p:cNvPr>
          <p:cNvSpPr txBox="1"/>
          <p:nvPr/>
        </p:nvSpPr>
        <p:spPr>
          <a:xfrm>
            <a:off x="402652" y="6049207"/>
            <a:ext cx="10840604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Dataset is balanced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54A623-2016-483C-8110-11144DE12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370" y="1109662"/>
            <a:ext cx="6003779" cy="484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55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/>
          <p:nvPr/>
        </p:nvSpPr>
        <p:spPr>
          <a:xfrm>
            <a:off x="0" y="-77273"/>
            <a:ext cx="12192000" cy="73152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65096" y="104150"/>
            <a:ext cx="120969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Task-4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2652" y="808793"/>
            <a:ext cx="10840604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the good and bad annotators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0162-62D5-45B4-B100-2AA1151BC635}" type="slidenum">
              <a:rPr lang="en-US" smtClean="0"/>
              <a:t>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456EDC-9595-4D45-A3E4-7B4720353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7475" y="5241925"/>
            <a:ext cx="1076325" cy="1114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5C5723-9383-453D-9518-50771425AA78}"/>
              </a:ext>
            </a:extLst>
          </p:cNvPr>
          <p:cNvSpPr txBox="1"/>
          <p:nvPr/>
        </p:nvSpPr>
        <p:spPr>
          <a:xfrm>
            <a:off x="777017" y="5674265"/>
            <a:ext cx="10466239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good annotators are 02, 13, 20 as their average is high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bad annotator here is the annotator 08 it has low accuracy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7A343A-7A7F-4724-A423-2EA8C8014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289" y="1388760"/>
            <a:ext cx="6754164" cy="440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6052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allax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Widescreen</PresentationFormat>
  <Paragraphs>80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Corbel</vt:lpstr>
      <vt:lpstr>Times New Roman</vt:lpstr>
      <vt:lpstr>Office Theme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Shop Top</dc:creator>
  <cp:lastModifiedBy>Shop Top</cp:lastModifiedBy>
  <cp:revision>2</cp:revision>
  <dcterms:created xsi:type="dcterms:W3CDTF">2021-09-20T12:25:25Z</dcterms:created>
  <dcterms:modified xsi:type="dcterms:W3CDTF">2021-09-20T15:54:41Z</dcterms:modified>
</cp:coreProperties>
</file>