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8204ea6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8204ea6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85362d6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85362d6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575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Lato"/>
              <a:buNone/>
              <a:defRPr sz="9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F5757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5757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5757"/>
              </a:buClr>
              <a:buSzPts val="3600"/>
              <a:buNone/>
              <a:defRPr sz="3600">
                <a:solidFill>
                  <a:srgbClr val="FF575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Sum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326" y="1319701"/>
            <a:ext cx="2796400" cy="265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1081475" y="1332550"/>
            <a:ext cx="64824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Given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list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of numbers &amp;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target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Return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indices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of those numbers which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add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to target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Assume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Only 1 solution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Cannot use same no twice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174550" y="4180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560050" y="3278325"/>
            <a:ext cx="281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Input:</a:t>
            </a:r>
            <a:r>
              <a:rPr lang="en" sz="1200">
                <a:solidFill>
                  <a:schemeClr val="dk2"/>
                </a:solidFill>
              </a:rPr>
              <a:t> nums = [2,7,11,15], target = 9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Output:</a:t>
            </a:r>
            <a:r>
              <a:rPr lang="en" sz="1200">
                <a:solidFill>
                  <a:schemeClr val="dk2"/>
                </a:solidFill>
              </a:rPr>
              <a:t> 0,1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60050" y="3647925"/>
            <a:ext cx="314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6329600" y="3231575"/>
            <a:ext cx="281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Input:</a:t>
            </a:r>
            <a:r>
              <a:rPr lang="en" sz="1200">
                <a:solidFill>
                  <a:schemeClr val="dk2"/>
                </a:solidFill>
              </a:rPr>
              <a:t> nums = [3,3], target = 6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Output:</a:t>
            </a:r>
            <a:r>
              <a:rPr lang="en" sz="1200">
                <a:solidFill>
                  <a:schemeClr val="dk2"/>
                </a:solidFill>
              </a:rPr>
              <a:t> 0,1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399025" y="3231575"/>
            <a:ext cx="314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Input:</a:t>
            </a:r>
            <a:r>
              <a:rPr lang="en" sz="1200">
                <a:solidFill>
                  <a:schemeClr val="dk2"/>
                </a:solidFill>
              </a:rPr>
              <a:t> nums = [3,2, 4], target = 6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Output:</a:t>
            </a:r>
            <a:r>
              <a:rPr lang="en" sz="1200">
                <a:solidFill>
                  <a:schemeClr val="dk2"/>
                </a:solidFill>
              </a:rPr>
              <a:t> 1,2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