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napToGrid="0" snapToObjects="1">
      <p:cViewPr varScale="1">
        <p:scale>
          <a:sx n="74" d="100"/>
          <a:sy n="74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0C2A-C703-0F46-8112-EFC63937C005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3FF-7D49-5E43-8258-A50A5328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247997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9043" y="2057400"/>
            <a:ext cx="2870200" cy="2095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4951" y="2952365"/>
            <a:ext cx="386865" cy="8630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40" idx="3"/>
          </p:cNvCxnSpPr>
          <p:nvPr/>
        </p:nvCxnSpPr>
        <p:spPr>
          <a:xfrm flipV="1">
            <a:off x="10999722" y="3005705"/>
            <a:ext cx="587642" cy="11504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18059" y="3158703"/>
            <a:ext cx="569963" cy="2621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938356" y="3208091"/>
            <a:ext cx="500057" cy="2127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5620" y="3084996"/>
            <a:ext cx="1583236" cy="3415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349774" y="3082405"/>
            <a:ext cx="566928" cy="89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311462" y="3350534"/>
            <a:ext cx="541495" cy="41704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251639" y="3262504"/>
            <a:ext cx="565234" cy="37710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631092" y="3083298"/>
            <a:ext cx="566928" cy="8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399711" y="2705481"/>
            <a:ext cx="456547" cy="21477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0279785" y="2763183"/>
            <a:ext cx="424203" cy="28774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279246" y="3148128"/>
            <a:ext cx="566928" cy="89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87078" y="3102096"/>
            <a:ext cx="566928" cy="8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29181" y="3085889"/>
            <a:ext cx="566928" cy="893"/>
          </a:xfrm>
          <a:prstGeom prst="lin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739260" y="2346385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A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18" y="294436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42" y="294519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84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23" y="2943475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762900" y="2670653"/>
            <a:ext cx="808534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send-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30099" y="2665408"/>
            <a:ext cx="804672" cy="804672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Bunder’s</a:t>
            </a:r>
            <a:r>
              <a:rPr lang="en-US" sz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receive-box</a:t>
            </a:r>
            <a:endParaRPr lang="en-US" sz="1200" i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88" y="2930727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90" y="3023118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54141" y="417458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Sending Domain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06598" y="420908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Receiving Domain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481596"/>
            <a:ext cx="394490" cy="2583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8184" y="2481596"/>
            <a:ext cx="429904" cy="281587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7598" y="3520521"/>
            <a:ext cx="363803" cy="420798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87364" y="2810639"/>
            <a:ext cx="279381" cy="390132"/>
          </a:xfrm>
          <a:prstGeom prst="rect">
            <a:avLst/>
          </a:prstGeom>
        </p:spPr>
      </p:pic>
      <p:pic>
        <p:nvPicPr>
          <p:cNvPr id="41" name="Picture 40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440" y="2096651"/>
            <a:ext cx="409243" cy="409243"/>
          </a:xfrm>
          <a:prstGeom prst="rect">
            <a:avLst/>
          </a:prstGeom>
        </p:spPr>
      </p:pic>
      <p:pic>
        <p:nvPicPr>
          <p:cNvPr id="42" name="Picture 41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71" y="2428124"/>
            <a:ext cx="409243" cy="409243"/>
          </a:xfrm>
          <a:prstGeom prst="rect">
            <a:avLst/>
          </a:prstGeom>
        </p:spPr>
      </p:pic>
      <p:pic>
        <p:nvPicPr>
          <p:cNvPr id="43" name="Picture 42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24" y="3208091"/>
            <a:ext cx="409243" cy="409243"/>
          </a:xfrm>
          <a:prstGeom prst="rect">
            <a:avLst/>
          </a:prstGeom>
        </p:spPr>
      </p:pic>
      <p:pic>
        <p:nvPicPr>
          <p:cNvPr id="45" name="Picture 44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89" y="2096650"/>
            <a:ext cx="409243" cy="409243"/>
          </a:xfrm>
          <a:prstGeom prst="rect">
            <a:avLst/>
          </a:prstGeom>
        </p:spPr>
      </p:pic>
      <p:pic>
        <p:nvPicPr>
          <p:cNvPr id="46" name="Picture 45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6" y="2280483"/>
            <a:ext cx="409243" cy="409243"/>
          </a:xfrm>
          <a:prstGeom prst="rect">
            <a:avLst/>
          </a:prstGeom>
        </p:spPr>
      </p:pic>
      <p:pic>
        <p:nvPicPr>
          <p:cNvPr id="47" name="Picture 46" descr="lap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3" y="3168217"/>
            <a:ext cx="409243" cy="409243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452" y="2748409"/>
            <a:ext cx="279381" cy="390132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7052" y="3497160"/>
            <a:ext cx="363803" cy="420798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 flipH="1" flipV="1">
            <a:off x="3972438" y="353777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3951440" y="2472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5267678" y="241773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 flipV="1">
            <a:off x="5334600" y="35197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50" idx="7"/>
          </p:cNvCxnSpPr>
          <p:nvPr/>
        </p:nvCxnSpPr>
        <p:spPr>
          <a:xfrm flipV="1">
            <a:off x="3565871" y="3693872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1" idx="5"/>
          </p:cNvCxnSpPr>
          <p:nvPr/>
        </p:nvCxnSpPr>
        <p:spPr>
          <a:xfrm flipH="1" flipV="1">
            <a:off x="3584963" y="2179419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1"/>
          </p:cNvCxnSpPr>
          <p:nvPr/>
        </p:nvCxnSpPr>
        <p:spPr>
          <a:xfrm flipH="1" flipV="1">
            <a:off x="5490698" y="3675882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3"/>
          </p:cNvCxnSpPr>
          <p:nvPr/>
        </p:nvCxnSpPr>
        <p:spPr>
          <a:xfrm flipV="1">
            <a:off x="5423776" y="2027307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462627" y="2356783"/>
            <a:ext cx="1988678" cy="151321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Carrier B</a:t>
            </a:r>
            <a:endParaRPr lang="en-US" b="1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3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85" y="295476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09" y="2955596"/>
            <a:ext cx="438509" cy="3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Oval 84"/>
          <p:cNvSpPr/>
          <p:nvPr/>
        </p:nvSpPr>
        <p:spPr>
          <a:xfrm flipH="1" flipV="1">
            <a:off x="6695805" y="35481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6674807" y="248311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7991045" y="242812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 flipV="1">
            <a:off x="8057967" y="353018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289238" y="3704270"/>
            <a:ext cx="433349" cy="459028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308330" y="2189817"/>
            <a:ext cx="393259" cy="32008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214065" y="3686280"/>
            <a:ext cx="440653" cy="43927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147143" y="2037705"/>
            <a:ext cx="304162" cy="41720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Mittal</dc:creator>
  <cp:lastModifiedBy>Radhika Mittal</cp:lastModifiedBy>
  <cp:revision>10</cp:revision>
  <dcterms:created xsi:type="dcterms:W3CDTF">2019-01-29T16:36:19Z</dcterms:created>
  <dcterms:modified xsi:type="dcterms:W3CDTF">2019-01-29T18:31:43Z</dcterms:modified>
</cp:coreProperties>
</file>