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52"/>
  </p:normalViewPr>
  <p:slideViewPr>
    <p:cSldViewPr snapToGrid="0" snapToObjects="1">
      <p:cViewPr varScale="1">
        <p:scale>
          <a:sx n="74" d="100"/>
          <a:sy n="74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247997" y="2057400"/>
            <a:ext cx="2870200" cy="20955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9043" y="2057400"/>
            <a:ext cx="2870200" cy="20955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754951" y="2952365"/>
            <a:ext cx="386865" cy="8630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40" idx="3"/>
          </p:cNvCxnSpPr>
          <p:nvPr/>
        </p:nvCxnSpPr>
        <p:spPr>
          <a:xfrm flipV="1">
            <a:off x="10999722" y="3005705"/>
            <a:ext cx="587642" cy="11504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618059" y="3158703"/>
            <a:ext cx="569963" cy="26217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0938356" y="3208091"/>
            <a:ext cx="500057" cy="21278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265620" y="3084996"/>
            <a:ext cx="1583236" cy="3415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9349774" y="3082405"/>
            <a:ext cx="566928" cy="89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311462" y="3350534"/>
            <a:ext cx="541495" cy="41704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251639" y="3262504"/>
            <a:ext cx="565234" cy="37710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631092" y="3083298"/>
            <a:ext cx="566928" cy="893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399711" y="2705481"/>
            <a:ext cx="456547" cy="21477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0279785" y="2763183"/>
            <a:ext cx="424203" cy="28774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0279246" y="3148128"/>
            <a:ext cx="566928" cy="89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787078" y="3102096"/>
            <a:ext cx="566928" cy="893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129181" y="3085889"/>
            <a:ext cx="566928" cy="893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739260" y="2346385"/>
            <a:ext cx="1988678" cy="151321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Carrier A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0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018" y="2944368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42" y="2945198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584" y="2943475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23" y="2943475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762900" y="2670653"/>
            <a:ext cx="808534" cy="804672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Bunder’s</a:t>
            </a:r>
            <a:r>
              <a:rPr lang="en-US" sz="1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send-</a:t>
            </a:r>
          </a:p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box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630099" y="2665408"/>
            <a:ext cx="804672" cy="804672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Bunder’s</a:t>
            </a:r>
            <a:r>
              <a:rPr lang="en-US" sz="1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receive-box</a:t>
            </a:r>
            <a:endParaRPr lang="en-US" sz="1200" i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1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88" y="2930727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990" y="3023118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54141" y="417458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Sending Domain</a:t>
            </a:r>
            <a:endParaRPr lang="en-US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06598" y="420908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Receiving Domain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9" y="2481596"/>
            <a:ext cx="394490" cy="2583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38184" y="2481596"/>
            <a:ext cx="429904" cy="281587"/>
          </a:xfrm>
          <a:prstGeom prst="rect">
            <a:avLst/>
          </a:prstGeom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87598" y="3520521"/>
            <a:ext cx="363803" cy="420798"/>
          </a:xfrm>
          <a:prstGeom prst="rect">
            <a:avLst/>
          </a:prstGeom>
        </p:spPr>
      </p:pic>
      <p:pic>
        <p:nvPicPr>
          <p:cNvPr id="40" name="Picture 3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87364" y="2810639"/>
            <a:ext cx="279381" cy="390132"/>
          </a:xfrm>
          <a:prstGeom prst="rect">
            <a:avLst/>
          </a:prstGeom>
        </p:spPr>
      </p:pic>
      <p:pic>
        <p:nvPicPr>
          <p:cNvPr id="41" name="Picture 40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440" y="2096651"/>
            <a:ext cx="409243" cy="409243"/>
          </a:xfrm>
          <a:prstGeom prst="rect">
            <a:avLst/>
          </a:prstGeom>
        </p:spPr>
      </p:pic>
      <p:pic>
        <p:nvPicPr>
          <p:cNvPr id="42" name="Picture 41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1" y="2428124"/>
            <a:ext cx="409243" cy="409243"/>
          </a:xfrm>
          <a:prstGeom prst="rect">
            <a:avLst/>
          </a:prstGeom>
        </p:spPr>
      </p:pic>
      <p:pic>
        <p:nvPicPr>
          <p:cNvPr id="43" name="Picture 42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24" y="3208091"/>
            <a:ext cx="409243" cy="409243"/>
          </a:xfrm>
          <a:prstGeom prst="rect">
            <a:avLst/>
          </a:prstGeom>
        </p:spPr>
      </p:pic>
      <p:pic>
        <p:nvPicPr>
          <p:cNvPr id="45" name="Picture 44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9" y="2096650"/>
            <a:ext cx="409243" cy="409243"/>
          </a:xfrm>
          <a:prstGeom prst="rect">
            <a:avLst/>
          </a:prstGeom>
        </p:spPr>
      </p:pic>
      <p:pic>
        <p:nvPicPr>
          <p:cNvPr id="46" name="Picture 45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6" y="2280483"/>
            <a:ext cx="409243" cy="409243"/>
          </a:xfrm>
          <a:prstGeom prst="rect">
            <a:avLst/>
          </a:prstGeom>
        </p:spPr>
      </p:pic>
      <p:pic>
        <p:nvPicPr>
          <p:cNvPr id="47" name="Picture 46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3" y="3168217"/>
            <a:ext cx="409243" cy="409243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452" y="2748409"/>
            <a:ext cx="279381" cy="390132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7052" y="3497160"/>
            <a:ext cx="363803" cy="420798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 flipH="1" flipV="1">
            <a:off x="3972438" y="353777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3951440" y="247271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 flipV="1">
            <a:off x="5267678" y="241773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flipH="1" flipV="1">
            <a:off x="5334600" y="351978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endCxn id="50" idx="7"/>
          </p:cNvCxnSpPr>
          <p:nvPr/>
        </p:nvCxnSpPr>
        <p:spPr>
          <a:xfrm flipV="1">
            <a:off x="3565871" y="3693872"/>
            <a:ext cx="433349" cy="459028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1" idx="5"/>
          </p:cNvCxnSpPr>
          <p:nvPr/>
        </p:nvCxnSpPr>
        <p:spPr>
          <a:xfrm flipH="1" flipV="1">
            <a:off x="3584963" y="2179419"/>
            <a:ext cx="393259" cy="32008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5" idx="1"/>
          </p:cNvCxnSpPr>
          <p:nvPr/>
        </p:nvCxnSpPr>
        <p:spPr>
          <a:xfrm flipH="1" flipV="1">
            <a:off x="5490698" y="3675882"/>
            <a:ext cx="440653" cy="43927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4" idx="3"/>
          </p:cNvCxnSpPr>
          <p:nvPr/>
        </p:nvCxnSpPr>
        <p:spPr>
          <a:xfrm flipV="1">
            <a:off x="5423776" y="2027307"/>
            <a:ext cx="304162" cy="41720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462627" y="2356783"/>
            <a:ext cx="1988678" cy="151321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Carrier B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83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85" y="2954766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209" y="2955596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Oval 84"/>
          <p:cNvSpPr/>
          <p:nvPr/>
        </p:nvSpPr>
        <p:spPr>
          <a:xfrm flipH="1" flipV="1">
            <a:off x="6695805" y="354817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 flipV="1">
            <a:off x="6674807" y="248311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 flipH="1" flipV="1">
            <a:off x="7991045" y="2428128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flipH="1" flipV="1">
            <a:off x="8057967" y="353018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6289238" y="3704270"/>
            <a:ext cx="433349" cy="459028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6308330" y="2189817"/>
            <a:ext cx="393259" cy="32008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8214065" y="3686280"/>
            <a:ext cx="440653" cy="43927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8147143" y="2037705"/>
            <a:ext cx="304162" cy="41720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9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Mittal</dc:creator>
  <cp:lastModifiedBy>Radhika Mittal</cp:lastModifiedBy>
  <cp:revision>7</cp:revision>
  <dcterms:created xsi:type="dcterms:W3CDTF">2019-01-29T16:36:19Z</dcterms:created>
  <dcterms:modified xsi:type="dcterms:W3CDTF">2019-01-29T17:20:18Z</dcterms:modified>
</cp:coreProperties>
</file>