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76"/>
  </p:normalViewPr>
  <p:slideViewPr>
    <p:cSldViewPr snapToGrid="0" snapToObjects="1">
      <p:cViewPr varScale="1">
        <p:scale>
          <a:sx n="74" d="100"/>
          <a:sy n="74" d="100"/>
        </p:scale>
        <p:origin x="20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3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0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1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7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2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D0C2A-C703-0F46-8112-EFC63937C00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6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724847"/>
            <a:ext cx="12145502" cy="3188400"/>
            <a:chOff x="0" y="1724847"/>
            <a:chExt cx="12145502" cy="3188400"/>
          </a:xfrm>
        </p:grpSpPr>
        <p:sp>
          <p:nvSpPr>
            <p:cNvPr id="4" name="Oval 3"/>
            <p:cNvSpPr/>
            <p:nvPr/>
          </p:nvSpPr>
          <p:spPr>
            <a:xfrm>
              <a:off x="119043" y="2057400"/>
              <a:ext cx="2870200" cy="20955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>
              <a:endCxn id="68" idx="1"/>
            </p:cNvCxnSpPr>
            <p:nvPr/>
          </p:nvCxnSpPr>
          <p:spPr>
            <a:xfrm flipV="1">
              <a:off x="705764" y="3103568"/>
              <a:ext cx="383082" cy="362757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1201257" y="3470085"/>
              <a:ext cx="193887" cy="264539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49" idx="1"/>
            </p:cNvCxnSpPr>
            <p:nvPr/>
          </p:nvCxnSpPr>
          <p:spPr>
            <a:xfrm>
              <a:off x="936271" y="2519568"/>
              <a:ext cx="483284" cy="18314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9247997" y="2057400"/>
              <a:ext cx="2870200" cy="20955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>
              <a:endCxn id="40" idx="3"/>
            </p:cNvCxnSpPr>
            <p:nvPr/>
          </p:nvCxnSpPr>
          <p:spPr>
            <a:xfrm flipV="1">
              <a:off x="10810840" y="3005196"/>
              <a:ext cx="585521" cy="17108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10938356" y="3208091"/>
              <a:ext cx="500057" cy="21278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403644" y="3084996"/>
              <a:ext cx="1583236" cy="3415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9349774" y="3082405"/>
              <a:ext cx="566928" cy="89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1379754" y="3093104"/>
              <a:ext cx="541495" cy="417049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0251639" y="3262504"/>
              <a:ext cx="565234" cy="377108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8631092" y="3083298"/>
              <a:ext cx="566928" cy="893"/>
            </a:xfrm>
            <a:prstGeom prst="line">
              <a:avLst/>
            </a:prstGeom>
            <a:ln w="508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399711" y="2705481"/>
              <a:ext cx="456547" cy="214779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10279785" y="2763183"/>
              <a:ext cx="424203" cy="28774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10279246" y="3148128"/>
              <a:ext cx="566928" cy="89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787078" y="3102096"/>
              <a:ext cx="566928" cy="893"/>
            </a:xfrm>
            <a:prstGeom prst="line">
              <a:avLst/>
            </a:prstGeom>
            <a:ln w="508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129181" y="3085889"/>
              <a:ext cx="566928" cy="893"/>
            </a:xfrm>
            <a:prstGeom prst="line">
              <a:avLst/>
            </a:prstGeom>
            <a:ln w="508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739260" y="2346385"/>
              <a:ext cx="1988678" cy="151321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Carrier A</a:t>
              </a:r>
              <a:endParaRPr lang="en-US" b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10" name="Picture 5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2018" y="2944368"/>
              <a:ext cx="438509" cy="319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5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2842" y="2945198"/>
              <a:ext cx="438509" cy="319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5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4584" y="2943475"/>
              <a:ext cx="438509" cy="319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5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4123" y="2943475"/>
              <a:ext cx="438509" cy="319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Rectangle 27"/>
            <p:cNvSpPr/>
            <p:nvPr/>
          </p:nvSpPr>
          <p:spPr>
            <a:xfrm>
              <a:off x="1762900" y="2670653"/>
              <a:ext cx="808534" cy="804672"/>
            </a:xfrm>
            <a:prstGeom prst="rect">
              <a:avLst/>
            </a:pr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Bunder’s</a:t>
              </a:r>
              <a:r>
                <a:rPr lang="en-US" sz="1200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lang="en-US" sz="1200" i="1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send-</a:t>
              </a:r>
            </a:p>
            <a:p>
              <a:pPr algn="ctr"/>
              <a:r>
                <a:rPr lang="en-US" sz="1200" i="1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box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630099" y="2665408"/>
              <a:ext cx="804672" cy="804672"/>
            </a:xfrm>
            <a:prstGeom prst="rect">
              <a:avLst/>
            </a:pr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Bunder’s</a:t>
              </a:r>
              <a:r>
                <a:rPr lang="en-US" sz="1200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lang="en-US" sz="1200" i="1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receive-box</a:t>
              </a:r>
              <a:endParaRPr lang="en-US" sz="1200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34" name="Picture 5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2990" y="3023118"/>
              <a:ext cx="438509" cy="319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0" y="4199165"/>
              <a:ext cx="32327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Helvetica" charset="0"/>
                  <a:ea typeface="Helvetica" charset="0"/>
                  <a:cs typeface="Helvetica" charset="0"/>
                </a:rPr>
                <a:t>Sending Domain</a:t>
              </a:r>
            </a:p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(say, a large content provider)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17942" y="4191549"/>
              <a:ext cx="30275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Helvetica" charset="0"/>
                  <a:ea typeface="Helvetica" charset="0"/>
                  <a:cs typeface="Helvetica" charset="0"/>
                </a:rPr>
                <a:t>Receiving Domain</a:t>
              </a:r>
            </a:p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(say, an enterprise network)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38184" y="2481596"/>
              <a:ext cx="429904" cy="28158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87598" y="3520521"/>
              <a:ext cx="363803" cy="42079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396361" y="2810130"/>
              <a:ext cx="279381" cy="390132"/>
            </a:xfrm>
            <a:prstGeom prst="rect">
              <a:avLst/>
            </a:prstGeom>
          </p:spPr>
        </p:pic>
        <p:pic>
          <p:nvPicPr>
            <p:cNvPr id="41" name="Picture 40" descr="laptop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5440" y="2096651"/>
              <a:ext cx="409243" cy="409243"/>
            </a:xfrm>
            <a:prstGeom prst="rect">
              <a:avLst/>
            </a:prstGeom>
          </p:spPr>
        </p:pic>
        <p:pic>
          <p:nvPicPr>
            <p:cNvPr id="43" name="Picture 42" descr="laptop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6548" y="3240989"/>
              <a:ext cx="409243" cy="409243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2468" y="2309169"/>
              <a:ext cx="363803" cy="420798"/>
            </a:xfrm>
            <a:prstGeom prst="rect">
              <a:avLst/>
            </a:prstGeom>
          </p:spPr>
        </p:pic>
        <p:sp>
          <p:nvSpPr>
            <p:cNvPr id="50" name="Oval 49"/>
            <p:cNvSpPr/>
            <p:nvPr/>
          </p:nvSpPr>
          <p:spPr>
            <a:xfrm flipH="1" flipV="1">
              <a:off x="3972438" y="353777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flipH="1" flipV="1">
              <a:off x="3951440" y="247271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 flipH="1" flipV="1">
              <a:off x="5267678" y="241773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flipH="1" flipV="1">
              <a:off x="5334600" y="35197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endCxn id="50" idx="7"/>
            </p:cNvCxnSpPr>
            <p:nvPr/>
          </p:nvCxnSpPr>
          <p:spPr>
            <a:xfrm flipV="1">
              <a:off x="3565871" y="3693872"/>
              <a:ext cx="433349" cy="459028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1" idx="5"/>
            </p:cNvCxnSpPr>
            <p:nvPr/>
          </p:nvCxnSpPr>
          <p:spPr>
            <a:xfrm flipH="1" flipV="1">
              <a:off x="3584963" y="2179419"/>
              <a:ext cx="393259" cy="32008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55" idx="1"/>
            </p:cNvCxnSpPr>
            <p:nvPr/>
          </p:nvCxnSpPr>
          <p:spPr>
            <a:xfrm flipH="1" flipV="1">
              <a:off x="5490698" y="3675882"/>
              <a:ext cx="440653" cy="439277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4" idx="3"/>
            </p:cNvCxnSpPr>
            <p:nvPr/>
          </p:nvCxnSpPr>
          <p:spPr>
            <a:xfrm flipV="1">
              <a:off x="5423776" y="2027307"/>
              <a:ext cx="304162" cy="417205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6462627" y="2356783"/>
              <a:ext cx="1988678" cy="151321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Carrier B</a:t>
              </a:r>
              <a:endParaRPr lang="en-US" b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83" name="Picture 5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385" y="2954766"/>
              <a:ext cx="438509" cy="319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5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6209" y="2955596"/>
              <a:ext cx="438509" cy="319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Oval 84"/>
            <p:cNvSpPr/>
            <p:nvPr/>
          </p:nvSpPr>
          <p:spPr>
            <a:xfrm flipH="1" flipV="1">
              <a:off x="6695805" y="354817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 flipH="1" flipV="1">
              <a:off x="6674807" y="2483115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 flipH="1" flipV="1">
              <a:off x="7991045" y="242812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 flipH="1" flipV="1">
              <a:off x="8057967" y="353018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/>
            <p:nvPr/>
          </p:nvCxnSpPr>
          <p:spPr>
            <a:xfrm flipV="1">
              <a:off x="6289238" y="3704270"/>
              <a:ext cx="433349" cy="459028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 flipV="1">
              <a:off x="6308330" y="2189817"/>
              <a:ext cx="393259" cy="32008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 flipV="1">
              <a:off x="8214065" y="3686280"/>
              <a:ext cx="440653" cy="439277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8147143" y="2037705"/>
              <a:ext cx="304162" cy="417205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267678" y="4543915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latin typeface="Helvetica" charset="0"/>
                  <a:ea typeface="Helvetica" charset="0"/>
                  <a:cs typeface="Helvetica" charset="0"/>
                </a:rPr>
                <a:t>Public Network</a:t>
              </a:r>
              <a:endParaRPr lang="en-US" b="1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68" name="Picture 5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846" y="2965217"/>
              <a:ext cx="344414" cy="276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7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3301" y="2754818"/>
              <a:ext cx="363803" cy="420798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0880" y="3216986"/>
              <a:ext cx="363803" cy="420798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71960" y="3524225"/>
              <a:ext cx="363803" cy="420798"/>
            </a:xfrm>
            <a:prstGeom prst="rect">
              <a:avLst/>
            </a:prstGeom>
          </p:spPr>
        </p:pic>
        <p:cxnSp>
          <p:nvCxnSpPr>
            <p:cNvPr id="76" name="Straight Connector 75"/>
            <p:cNvCxnSpPr>
              <a:stCxn id="72" idx="1"/>
              <a:endCxn id="68" idx="1"/>
            </p:cNvCxnSpPr>
            <p:nvPr/>
          </p:nvCxnSpPr>
          <p:spPr>
            <a:xfrm>
              <a:off x="777104" y="2965217"/>
              <a:ext cx="311742" cy="138351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5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773" y="2562123"/>
              <a:ext cx="344414" cy="276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5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5308" y="3356909"/>
              <a:ext cx="366643" cy="259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11172064" y="2508247"/>
              <a:ext cx="127549" cy="240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07504" y="2496692"/>
              <a:ext cx="274320" cy="274320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11427510" y="2402643"/>
              <a:ext cx="127549" cy="240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362950" y="2391088"/>
              <a:ext cx="274320" cy="274320"/>
            </a:xfrm>
            <a:prstGeom prst="rect">
              <a:avLst/>
            </a:prstGeom>
          </p:spPr>
        </p:pic>
        <p:sp>
          <p:nvSpPr>
            <p:cNvPr id="3" name="Rounded Rectangle 2"/>
            <p:cNvSpPr/>
            <p:nvPr/>
          </p:nvSpPr>
          <p:spPr>
            <a:xfrm>
              <a:off x="3193528" y="1724847"/>
              <a:ext cx="5759607" cy="2715115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029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Radhika Mittal</dc:creator>
  <cp:lastModifiedBy>Radhika Mittal</cp:lastModifiedBy>
  <cp:revision>24</cp:revision>
  <dcterms:created xsi:type="dcterms:W3CDTF">2019-01-29T16:36:19Z</dcterms:created>
  <dcterms:modified xsi:type="dcterms:W3CDTF">2019-01-30T15:29:44Z</dcterms:modified>
</cp:coreProperties>
</file>