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6"/>
  </p:normalViewPr>
  <p:slideViewPr>
    <p:cSldViewPr snapToGrid="0" snapToObjects="1">
      <p:cViewPr varScale="1">
        <p:scale>
          <a:sx n="74" d="100"/>
          <a:sy n="74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724847"/>
            <a:ext cx="12145502" cy="3188400"/>
            <a:chOff x="0" y="1724847"/>
            <a:chExt cx="12145502" cy="31884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724847"/>
              <a:ext cx="12145502" cy="3188400"/>
              <a:chOff x="0" y="1724847"/>
              <a:chExt cx="12145502" cy="3188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19043" y="2057400"/>
                <a:ext cx="2870200" cy="20955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>
                <a:endCxn id="68" idx="1"/>
              </p:cNvCxnSpPr>
              <p:nvPr/>
            </p:nvCxnSpPr>
            <p:spPr>
              <a:xfrm flipV="1">
                <a:off x="705764" y="3103568"/>
                <a:ext cx="383082" cy="36275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201257" y="3470085"/>
                <a:ext cx="193887" cy="26453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49" idx="1"/>
              </p:cNvCxnSpPr>
              <p:nvPr/>
            </p:nvCxnSpPr>
            <p:spPr>
              <a:xfrm>
                <a:off x="936271" y="2519568"/>
                <a:ext cx="483284" cy="1831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9247997" y="2057400"/>
                <a:ext cx="2870200" cy="20955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>
                <a:endCxn id="40" idx="3"/>
              </p:cNvCxnSpPr>
              <p:nvPr/>
            </p:nvCxnSpPr>
            <p:spPr>
              <a:xfrm flipV="1">
                <a:off x="10810840" y="3005196"/>
                <a:ext cx="585521" cy="1710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0938356" y="3208091"/>
                <a:ext cx="500057" cy="21278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403644" y="3084996"/>
                <a:ext cx="1583236" cy="3415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349774" y="3082405"/>
                <a:ext cx="566928" cy="89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79754" y="3093104"/>
                <a:ext cx="541495" cy="41704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0251639" y="3262504"/>
                <a:ext cx="565234" cy="37710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631092" y="3083298"/>
                <a:ext cx="566928" cy="893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399711" y="2705481"/>
                <a:ext cx="456547" cy="21477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10279785" y="2763183"/>
                <a:ext cx="424203" cy="2877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0279246" y="3148128"/>
                <a:ext cx="566928" cy="89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787078" y="3102096"/>
                <a:ext cx="566928" cy="893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129181" y="3085889"/>
                <a:ext cx="566928" cy="893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3739260" y="2346385"/>
                <a:ext cx="1988678" cy="151321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Carrier A</a:t>
                </a:r>
                <a:endParaRPr lang="en-US" b="1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10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2018" y="2944368"/>
                <a:ext cx="438509" cy="319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2842" y="2945198"/>
                <a:ext cx="438509" cy="319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4584" y="2943475"/>
                <a:ext cx="438509" cy="319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4123" y="2943475"/>
                <a:ext cx="438509" cy="319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1762900" y="2670653"/>
                <a:ext cx="808534" cy="80467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Bunder’s</a:t>
                </a:r>
                <a:r>
                  <a:rPr lang="en-US" sz="1200" dirty="0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send-</a:t>
                </a:r>
              </a:p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box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630099" y="2665408"/>
                <a:ext cx="804672" cy="80467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Bunder’s</a:t>
                </a:r>
                <a:r>
                  <a:rPr lang="en-US" sz="1200" dirty="0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receive-box</a:t>
                </a:r>
                <a:endParaRPr lang="en-US" sz="1200" i="1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34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2990" y="3023118"/>
                <a:ext cx="438509" cy="319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0" y="4199165"/>
                <a:ext cx="323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Helvetica" charset="0"/>
                    <a:ea typeface="Helvetica" charset="0"/>
                    <a:cs typeface="Helvetica" charset="0"/>
                  </a:rPr>
                  <a:t>Sending Domain</a:t>
                </a:r>
              </a:p>
              <a:p>
                <a:pPr algn="ctr"/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(say, a large content provider)</a:t>
                </a: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117942" y="4191549"/>
                <a:ext cx="30275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Helvetica" charset="0"/>
                    <a:ea typeface="Helvetica" charset="0"/>
                    <a:cs typeface="Helvetica" charset="0"/>
                  </a:rPr>
                  <a:t>Receiving Domain</a:t>
                </a:r>
              </a:p>
              <a:p>
                <a:pPr algn="ctr"/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(say, an enterprise network)</a:t>
                </a: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38184" y="2481596"/>
                <a:ext cx="429904" cy="281587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87598" y="3520521"/>
                <a:ext cx="363803" cy="420798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396361" y="2810130"/>
                <a:ext cx="279381" cy="390132"/>
              </a:xfrm>
              <a:prstGeom prst="rect">
                <a:avLst/>
              </a:prstGeom>
            </p:spPr>
          </p:pic>
          <p:pic>
            <p:nvPicPr>
              <p:cNvPr id="41" name="Picture 40" descr="laptop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5440" y="2096651"/>
                <a:ext cx="409243" cy="409243"/>
              </a:xfrm>
              <a:prstGeom prst="rect">
                <a:avLst/>
              </a:prstGeom>
            </p:spPr>
          </p:pic>
          <p:pic>
            <p:nvPicPr>
              <p:cNvPr id="43" name="Picture 42" descr="laptop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6548" y="3240989"/>
                <a:ext cx="409243" cy="40924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2468" y="2309169"/>
                <a:ext cx="363803" cy="420798"/>
              </a:xfrm>
              <a:prstGeom prst="rect">
                <a:avLst/>
              </a:prstGeom>
            </p:spPr>
          </p:pic>
          <p:sp>
            <p:nvSpPr>
              <p:cNvPr id="50" name="Oval 49"/>
              <p:cNvSpPr/>
              <p:nvPr/>
            </p:nvSpPr>
            <p:spPr>
              <a:xfrm flipH="1" flipV="1">
                <a:off x="3972438" y="353777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 flipV="1">
                <a:off x="3951440" y="247271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flipH="1" flipV="1">
                <a:off x="5267678" y="241773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flipH="1" flipV="1">
                <a:off x="5334600" y="351978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endCxn id="50" idx="7"/>
              </p:cNvCxnSpPr>
              <p:nvPr/>
            </p:nvCxnSpPr>
            <p:spPr>
              <a:xfrm flipV="1">
                <a:off x="3565871" y="3693872"/>
                <a:ext cx="433349" cy="45902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1" idx="5"/>
              </p:cNvCxnSpPr>
              <p:nvPr/>
            </p:nvCxnSpPr>
            <p:spPr>
              <a:xfrm flipH="1" flipV="1">
                <a:off x="3584963" y="2179419"/>
                <a:ext cx="393259" cy="32008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55" idx="1"/>
              </p:cNvCxnSpPr>
              <p:nvPr/>
            </p:nvCxnSpPr>
            <p:spPr>
              <a:xfrm flipH="1" flipV="1">
                <a:off x="5490698" y="3675882"/>
                <a:ext cx="440653" cy="43927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54" idx="3"/>
              </p:cNvCxnSpPr>
              <p:nvPr/>
            </p:nvCxnSpPr>
            <p:spPr>
              <a:xfrm flipV="1">
                <a:off x="5423776" y="2027307"/>
                <a:ext cx="304162" cy="417205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6462627" y="2356783"/>
                <a:ext cx="1988678" cy="151321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rPr>
                  <a:t>Carrier B</a:t>
                </a:r>
                <a:endParaRPr lang="en-US" b="1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83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5385" y="2954766"/>
                <a:ext cx="438509" cy="319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6209" y="2955596"/>
                <a:ext cx="438509" cy="319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Oval 84"/>
              <p:cNvSpPr/>
              <p:nvPr/>
            </p:nvSpPr>
            <p:spPr>
              <a:xfrm flipH="1" flipV="1">
                <a:off x="6695805" y="354817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flipH="1" flipV="1">
                <a:off x="6674807" y="248311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 flipH="1" flipV="1">
                <a:off x="7991045" y="242812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 flipH="1" flipV="1">
                <a:off x="8057967" y="353018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V="1">
                <a:off x="6289238" y="3704270"/>
                <a:ext cx="433349" cy="45902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6308330" y="2189817"/>
                <a:ext cx="393259" cy="32008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8214065" y="3686280"/>
                <a:ext cx="440653" cy="43927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8147143" y="2037705"/>
                <a:ext cx="304162" cy="417205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267678" y="4543915"/>
                <a:ext cx="1851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mtClean="0">
                    <a:latin typeface="Helvetica" charset="0"/>
                    <a:ea typeface="Helvetica" charset="0"/>
                    <a:cs typeface="Helvetica" charset="0"/>
                  </a:rPr>
                  <a:t>Public Network</a:t>
                </a:r>
                <a:endParaRPr lang="en-US" b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3193528" y="1724847"/>
                <a:ext cx="5759607" cy="2715115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8846" y="2965217"/>
                <a:ext cx="344414" cy="276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71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3301" y="2754818"/>
                <a:ext cx="363803" cy="420798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0880" y="3216986"/>
                <a:ext cx="363803" cy="420798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71960" y="3524225"/>
                <a:ext cx="363803" cy="420798"/>
              </a:xfrm>
              <a:prstGeom prst="rect">
                <a:avLst/>
              </a:prstGeom>
            </p:spPr>
          </p:pic>
          <p:cxnSp>
            <p:nvCxnSpPr>
              <p:cNvPr id="76" name="Straight Connector 75"/>
              <p:cNvCxnSpPr>
                <a:stCxn id="72" idx="1"/>
                <a:endCxn id="68" idx="1"/>
              </p:cNvCxnSpPr>
              <p:nvPr/>
            </p:nvCxnSpPr>
            <p:spPr>
              <a:xfrm>
                <a:off x="777104" y="2965217"/>
                <a:ext cx="311742" cy="13835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773" y="2562123"/>
                <a:ext cx="344414" cy="276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5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08" y="3356909"/>
                <a:ext cx="366643" cy="259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107504" y="2496692"/>
              <a:ext cx="274320" cy="274320"/>
              <a:chOff x="3584963" y="5322139"/>
              <a:chExt cx="1187705" cy="11877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864483" y="5372167"/>
                <a:ext cx="552242" cy="1042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84963" y="5322139"/>
                <a:ext cx="1187705" cy="1187705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>
              <a:grpSpLocks noChangeAspect="1"/>
            </p:cNvGrpSpPr>
            <p:nvPr/>
          </p:nvGrpSpPr>
          <p:grpSpPr>
            <a:xfrm>
              <a:off x="11362950" y="2391088"/>
              <a:ext cx="274320" cy="274320"/>
              <a:chOff x="3584963" y="5322139"/>
              <a:chExt cx="1187705" cy="1187705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864483" y="5372167"/>
                <a:ext cx="552242" cy="1042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84963" y="5322139"/>
                <a:ext cx="1187705" cy="11877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02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Mittal</dc:creator>
  <cp:lastModifiedBy>Radhika Mittal</cp:lastModifiedBy>
  <cp:revision>20</cp:revision>
  <dcterms:created xsi:type="dcterms:W3CDTF">2019-01-29T16:36:19Z</dcterms:created>
  <dcterms:modified xsi:type="dcterms:W3CDTF">2019-01-29T21:27:55Z</dcterms:modified>
</cp:coreProperties>
</file>