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52"/>
  </p:normalViewPr>
  <p:slideViewPr>
    <p:cSldViewPr snapToGrid="0" snapToObjects="1">
      <p:cViewPr varScale="1">
        <p:scale>
          <a:sx n="74" d="100"/>
          <a:sy n="74" d="100"/>
        </p:scale>
        <p:origin x="2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3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0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1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7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2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6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9043" y="2057400"/>
            <a:ext cx="2870200" cy="20955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47997" y="2057400"/>
            <a:ext cx="2870200" cy="20955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94537" y="2346385"/>
            <a:ext cx="1988678" cy="151321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Carrier A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0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295" y="2944368"/>
            <a:ext cx="438509" cy="3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119" y="2945198"/>
            <a:ext cx="438509" cy="3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584" y="2943475"/>
            <a:ext cx="438509" cy="3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23" y="2943475"/>
            <a:ext cx="438509" cy="3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762900" y="2670653"/>
            <a:ext cx="808534" cy="804672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Bunder’s</a:t>
            </a:r>
            <a:r>
              <a:rPr lang="en-US" sz="1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200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send-</a:t>
            </a:r>
          </a:p>
          <a:p>
            <a:pPr algn="ctr"/>
            <a:r>
              <a:rPr lang="en-US" sz="1200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box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630099" y="2665408"/>
            <a:ext cx="804672" cy="804672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Bunder’s</a:t>
            </a:r>
            <a:r>
              <a:rPr lang="en-US" sz="1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200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receive-box</a:t>
            </a:r>
            <a:endParaRPr lang="en-US" sz="1200" i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1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88" y="2930727"/>
            <a:ext cx="438509" cy="3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990" y="3023118"/>
            <a:ext cx="438509" cy="3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54141" y="417458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Helvetica" charset="0"/>
                <a:ea typeface="Helvetica" charset="0"/>
                <a:cs typeface="Helvetica" charset="0"/>
              </a:rPr>
              <a:t>Sending Domain</a:t>
            </a:r>
            <a:endParaRPr lang="en-US" b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06598" y="420908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Receiving Domain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89" y="2481596"/>
            <a:ext cx="394490" cy="25839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38184" y="2481596"/>
            <a:ext cx="429904" cy="281587"/>
          </a:xfrm>
          <a:prstGeom prst="rect">
            <a:avLst/>
          </a:prstGeom>
        </p:spPr>
      </p:pic>
      <p:pic>
        <p:nvPicPr>
          <p:cNvPr id="39" name="Picture 3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87598" y="3520521"/>
            <a:ext cx="363803" cy="420798"/>
          </a:xfrm>
          <a:prstGeom prst="rect">
            <a:avLst/>
          </a:prstGeom>
        </p:spPr>
      </p:pic>
      <p:pic>
        <p:nvPicPr>
          <p:cNvPr id="40" name="Picture 3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87364" y="2810639"/>
            <a:ext cx="279381" cy="390132"/>
          </a:xfrm>
          <a:prstGeom prst="rect">
            <a:avLst/>
          </a:prstGeom>
        </p:spPr>
      </p:pic>
      <p:pic>
        <p:nvPicPr>
          <p:cNvPr id="41" name="Picture 40" descr="lapto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440" y="2096651"/>
            <a:ext cx="409243" cy="409243"/>
          </a:xfrm>
          <a:prstGeom prst="rect">
            <a:avLst/>
          </a:prstGeom>
        </p:spPr>
      </p:pic>
      <p:pic>
        <p:nvPicPr>
          <p:cNvPr id="42" name="Picture 41" descr="lapto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71" y="2428124"/>
            <a:ext cx="409243" cy="409243"/>
          </a:xfrm>
          <a:prstGeom prst="rect">
            <a:avLst/>
          </a:prstGeom>
        </p:spPr>
      </p:pic>
      <p:pic>
        <p:nvPicPr>
          <p:cNvPr id="43" name="Picture 42" descr="lapto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24" y="3208091"/>
            <a:ext cx="409243" cy="409243"/>
          </a:xfrm>
          <a:prstGeom prst="rect">
            <a:avLst/>
          </a:prstGeom>
        </p:spPr>
      </p:pic>
      <p:pic>
        <p:nvPicPr>
          <p:cNvPr id="45" name="Picture 44" descr="lapto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89" y="2096650"/>
            <a:ext cx="409243" cy="409243"/>
          </a:xfrm>
          <a:prstGeom prst="rect">
            <a:avLst/>
          </a:prstGeom>
        </p:spPr>
      </p:pic>
      <p:pic>
        <p:nvPicPr>
          <p:cNvPr id="46" name="Picture 45" descr="lapto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6" y="2280483"/>
            <a:ext cx="409243" cy="409243"/>
          </a:xfrm>
          <a:prstGeom prst="rect">
            <a:avLst/>
          </a:prstGeom>
        </p:spPr>
      </p:pic>
      <p:pic>
        <p:nvPicPr>
          <p:cNvPr id="47" name="Picture 46" descr="lapto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3" y="3168217"/>
            <a:ext cx="409243" cy="409243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452" y="2748409"/>
            <a:ext cx="279381" cy="390132"/>
          </a:xfrm>
          <a:prstGeom prst="rect">
            <a:avLst/>
          </a:prstGeom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7052" y="3497160"/>
            <a:ext cx="363803" cy="420798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 flipH="1" flipV="1">
            <a:off x="4127715" y="353777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H="1" flipV="1">
            <a:off x="4106717" y="247271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 flipV="1">
            <a:off x="5422955" y="241773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flipH="1" flipV="1">
            <a:off x="5489877" y="351978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endCxn id="50" idx="7"/>
          </p:cNvCxnSpPr>
          <p:nvPr/>
        </p:nvCxnSpPr>
        <p:spPr>
          <a:xfrm flipV="1">
            <a:off x="3721148" y="3693872"/>
            <a:ext cx="433349" cy="459028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1" idx="5"/>
          </p:cNvCxnSpPr>
          <p:nvPr/>
        </p:nvCxnSpPr>
        <p:spPr>
          <a:xfrm flipH="1" flipV="1">
            <a:off x="3740240" y="2179419"/>
            <a:ext cx="393259" cy="32008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55" idx="1"/>
          </p:cNvCxnSpPr>
          <p:nvPr/>
        </p:nvCxnSpPr>
        <p:spPr>
          <a:xfrm flipH="1" flipV="1">
            <a:off x="5645975" y="3675882"/>
            <a:ext cx="440653" cy="43927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4" idx="3"/>
          </p:cNvCxnSpPr>
          <p:nvPr/>
        </p:nvCxnSpPr>
        <p:spPr>
          <a:xfrm flipV="1">
            <a:off x="5579053" y="2027307"/>
            <a:ext cx="304162" cy="417205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6617904" y="2356783"/>
            <a:ext cx="1988678" cy="151321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Carrier B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83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662" y="2954766"/>
            <a:ext cx="438509" cy="3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486" y="2955596"/>
            <a:ext cx="438509" cy="3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Oval 84"/>
          <p:cNvSpPr/>
          <p:nvPr/>
        </p:nvSpPr>
        <p:spPr>
          <a:xfrm flipH="1" flipV="1">
            <a:off x="6851082" y="354817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 flipH="1" flipV="1">
            <a:off x="6830084" y="2483115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 flipH="1" flipV="1">
            <a:off x="8146322" y="2428128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flipH="1" flipV="1">
            <a:off x="8213244" y="353018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6444515" y="3704270"/>
            <a:ext cx="433349" cy="459028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6463607" y="2189817"/>
            <a:ext cx="393259" cy="32008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8369342" y="3686280"/>
            <a:ext cx="440653" cy="43927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8302420" y="2037705"/>
            <a:ext cx="304162" cy="417205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29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Radhika Mittal</dc:creator>
  <cp:lastModifiedBy>Radhika Mittal</cp:lastModifiedBy>
  <cp:revision>4</cp:revision>
  <dcterms:created xsi:type="dcterms:W3CDTF">2019-01-29T16:36:19Z</dcterms:created>
  <dcterms:modified xsi:type="dcterms:W3CDTF">2019-01-29T17:13:03Z</dcterms:modified>
</cp:coreProperties>
</file>