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examp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11334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PentaClass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1033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Class Manager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Alerts via SMS Module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Centralised System (for multiple branch support)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Administrator(Director) Login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and Marks Analysis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Online Lecture Material and Assignments Submissions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Online Video Lectures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Online Fee Payment Portal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Integrated Distance Learning System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Online Test Portal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Leave Management System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29200" y="29210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Vision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Library Management System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26077" y="-251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u="sng"/>
              <a:t>Ready Modules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26077" y="1292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Modules under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point</a:t>
            </a:r>
          </a:p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one-line description of it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2669" l="27777" r="9107" t="2669"/>
          <a:stretch/>
        </p:blipFill>
        <p:spPr>
          <a:xfrm>
            <a:off x="5355300" y="1069050"/>
            <a:ext cx="3005394" cy="300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73700" y="1663450"/>
            <a:ext cx="7596600" cy="76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“This is a super-important quote”</a:t>
            </a:r>
          </a:p>
        </p:txBody>
      </p:sp>
      <p:cxnSp>
        <p:nvCxnSpPr>
          <p:cNvPr id="200" name="Shape 200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1" name="Shape 201"/>
          <p:cNvSpPr txBox="1"/>
          <p:nvPr>
            <p:ph idx="1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From an expert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This is the most important takeaway that everyone has to remember.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Thank You!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PentaFlux Solutions.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Contact us: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 Colony, Shivajinagar,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Pune 411016.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contact@petaflux.com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www.pentaflux.com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M: +91 9819 077 607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Student/Parent Management and Communication Channel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Staff Management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Fees Management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Attendance Management with Reports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Syllabus Oriented System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Batchwise Management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Online NoticeBoard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