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891-0A1D-4418-B022-9FB03B806BA2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630C-F244-4F1E-BFD3-5AB98E1BD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58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891-0A1D-4418-B022-9FB03B806BA2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630C-F244-4F1E-BFD3-5AB98E1BD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38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891-0A1D-4418-B022-9FB03B806BA2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630C-F244-4F1E-BFD3-5AB98E1BD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07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891-0A1D-4418-B022-9FB03B806BA2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630C-F244-4F1E-BFD3-5AB98E1BD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891-0A1D-4418-B022-9FB03B806BA2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630C-F244-4F1E-BFD3-5AB98E1BD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93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891-0A1D-4418-B022-9FB03B806BA2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630C-F244-4F1E-BFD3-5AB98E1BD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96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891-0A1D-4418-B022-9FB03B806BA2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630C-F244-4F1E-BFD3-5AB98E1BD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48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891-0A1D-4418-B022-9FB03B806BA2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630C-F244-4F1E-BFD3-5AB98E1BD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18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891-0A1D-4418-B022-9FB03B806BA2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630C-F244-4F1E-BFD3-5AB98E1BD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71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891-0A1D-4418-B022-9FB03B806BA2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630C-F244-4F1E-BFD3-5AB98E1BD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19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891-0A1D-4418-B022-9FB03B806BA2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630C-F244-4F1E-BFD3-5AB98E1BD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91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C891-0A1D-4418-B022-9FB03B806BA2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B630C-F244-4F1E-BFD3-5AB98E1BD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6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4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Kotish</dc:creator>
  <cp:lastModifiedBy>Akshay Kotish</cp:lastModifiedBy>
  <cp:revision>2</cp:revision>
  <dcterms:created xsi:type="dcterms:W3CDTF">2021-04-07T07:44:10Z</dcterms:created>
  <dcterms:modified xsi:type="dcterms:W3CDTF">2021-04-07T17:34:37Z</dcterms:modified>
</cp:coreProperties>
</file>