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ssistant Light" panose="00000400000000000000" charset="-79"/>
      <p:regular r:id="rId23"/>
      <p:bold r:id="rId24"/>
    </p:embeddedFont>
    <p:embeddedFont>
      <p:font typeface="Marvel" panose="020B0604020202020204" charset="0"/>
      <p:regular r:id="rId25"/>
      <p:bold r:id="rId26"/>
      <p:italic r:id="rId27"/>
      <p:boldItalic r:id="rId28"/>
    </p:embeddedFont>
    <p:embeddedFont>
      <p:font typeface="PT Serif" panose="020B0604020202020204" charset="0"/>
      <p:regular r:id="rId29"/>
      <p:bold r:id="rId30"/>
      <p:italic r:id="rId31"/>
      <p:boldItalic r:id="rId32"/>
    </p:embeddedFont>
    <p:embeddedFont>
      <p:font typeface="Thasadith" panose="020B0604020202020204" charset="-34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mDglAwooUcFh3VkE73DBtVm/4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7F38F2-857A-4D78-BB7B-5D00A1224D98}">
  <a:tblStyle styleId="{C17F38F2-857A-4D78-BB7B-5D00A1224D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Usability testing is about getting the real users to interact with the website or the application built to observe the behavior and reactions of the user.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various testing methods like moderated, un-moderated, remote and in-person. The testing method which we have used is moderated testing with in-person and remote.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lets see the reasons for usability testing: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/>
              <a:t>Validation of a prototype:</a:t>
            </a:r>
            <a:r>
              <a:rPr lang="en-US" dirty="0"/>
              <a:t> This is done to pinpoint the critical features of interactions. This is done by creating as many ideas as possible and testing them with the real users.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/>
              <a:t>To find issues with complex flows:</a:t>
            </a:r>
            <a:r>
              <a:rPr lang="en-US" dirty="0"/>
              <a:t> To understand this and to find the complexity in the user flow diagram.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flow is a series of steps starting from the entry point towards a successful outcome and final action.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/>
              <a:t>To gather unbiased user opinions: </a:t>
            </a:r>
            <a:r>
              <a:rPr lang="en-US" dirty="0"/>
              <a:t>Not all the users have the same opinion on the application built. Gathering different opinions from the different users is important.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/>
              <a:t>To get insights: </a:t>
            </a:r>
            <a:r>
              <a:rPr lang="en-US" dirty="0"/>
              <a:t>All the opinions and insights gathered from the users helps the designers to create a better user experience.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the 9 task scenarios for the usability testing: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Among which I will explain 2 of the scenarios.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Task2, Task4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8" name="Google Shape;4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of users for the usability testing was done based on the age, ethnicity and profession. So these are the 5 users which we choose for our testing.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two results here, based on the performance rate and based on the time spent on each task.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Adequate color contrast is a primary component of accessibility.</a:t>
            </a: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In the application, we have used pleasant set of colors soothing to the eyes.</a:t>
            </a: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Having the user focused on the major task of the application is   good UI/UX.</a:t>
            </a: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Also, the focus of each of the page the user navigate should be well understood to the user.</a:t>
            </a: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These should be as intuitive as possible and self explanatory.</a:t>
            </a: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ease in understanding the labels and zero complexity with instructions.</a:t>
            </a: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When dealing with images in the app having proper alt text is useful.</a:t>
            </a: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Navigation  is the key to a good application. </a:t>
            </a: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navigation should be well defined throughout the task until the user achieves the final task.</a:t>
            </a: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/>
          <p:nvPr/>
        </p:nvSpPr>
        <p:spPr>
          <a:xfrm>
            <a:off x="5413900" y="2822600"/>
            <a:ext cx="2913300" cy="2610000"/>
          </a:xfrm>
          <a:prstGeom prst="roundRect">
            <a:avLst>
              <a:gd name="adj" fmla="val 16667"/>
            </a:avLst>
          </a:prstGeom>
          <a:solidFill>
            <a:srgbClr val="AED7E8">
              <a:alpha val="5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name="adj" fmla="val 16667"/>
            </a:avLst>
          </a:prstGeom>
          <a:solidFill>
            <a:srgbClr val="AED7E8">
              <a:alpha val="5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9"/>
          <p:cNvSpPr txBox="1">
            <a:spLocks noGrp="1"/>
          </p:cNvSpPr>
          <p:nvPr>
            <p:ph type="ctrTitle"/>
          </p:nvPr>
        </p:nvSpPr>
        <p:spPr>
          <a:xfrm flipH="1">
            <a:off x="6196038" y="1526811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subTitle" idx="1"/>
          </p:nvPr>
        </p:nvSpPr>
        <p:spPr>
          <a:xfrm flipH="1">
            <a:off x="6050688" y="2114681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ctrTitle" idx="2"/>
          </p:nvPr>
        </p:nvSpPr>
        <p:spPr>
          <a:xfrm flipH="1">
            <a:off x="3817913" y="152681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subTitle" idx="3"/>
          </p:nvPr>
        </p:nvSpPr>
        <p:spPr>
          <a:xfrm flipH="1">
            <a:off x="3540863" y="2114681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ctrTitle" idx="4"/>
          </p:nvPr>
        </p:nvSpPr>
        <p:spPr>
          <a:xfrm flipH="1">
            <a:off x="6327738" y="3137772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ubTitle" idx="5"/>
          </p:nvPr>
        </p:nvSpPr>
        <p:spPr>
          <a:xfrm flipH="1">
            <a:off x="6050688" y="373024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ctrTitle" idx="6"/>
          </p:nvPr>
        </p:nvSpPr>
        <p:spPr>
          <a:xfrm flipH="1">
            <a:off x="1255663" y="1670211"/>
            <a:ext cx="15606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subTitle" idx="7"/>
          </p:nvPr>
        </p:nvSpPr>
        <p:spPr>
          <a:xfrm flipH="1">
            <a:off x="978613" y="211468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ctrTitle" idx="8"/>
          </p:nvPr>
        </p:nvSpPr>
        <p:spPr>
          <a:xfrm flipH="1">
            <a:off x="3817913" y="3137772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ubTitle" idx="9"/>
          </p:nvPr>
        </p:nvSpPr>
        <p:spPr>
          <a:xfrm flipH="1">
            <a:off x="3540863" y="373024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ctrTitle" idx="13"/>
          </p:nvPr>
        </p:nvSpPr>
        <p:spPr>
          <a:xfrm flipH="1">
            <a:off x="1255664" y="313778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ubTitle" idx="14"/>
          </p:nvPr>
        </p:nvSpPr>
        <p:spPr>
          <a:xfrm flipH="1">
            <a:off x="978613" y="3730257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title" idx="15"/>
          </p:nvPr>
        </p:nvSpPr>
        <p:spPr>
          <a:xfrm>
            <a:off x="594650" y="355650"/>
            <a:ext cx="2463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/>
          <p:nvPr/>
        </p:nvSpPr>
        <p:spPr>
          <a:xfrm>
            <a:off x="-549925" y="1709125"/>
            <a:ext cx="2855100" cy="2553900"/>
          </a:xfrm>
          <a:prstGeom prst="roundRect">
            <a:avLst>
              <a:gd name="adj" fmla="val 785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1"/>
          </p:nvPr>
        </p:nvSpPr>
        <p:spPr>
          <a:xfrm>
            <a:off x="2305135" y="14333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/>
          <p:nvPr/>
        </p:nvSpPr>
        <p:spPr>
          <a:xfrm flipH="1">
            <a:off x="1860825" y="-83950"/>
            <a:ext cx="7823400" cy="40965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2"/>
          <p:cNvSpPr/>
          <p:nvPr/>
        </p:nvSpPr>
        <p:spPr>
          <a:xfrm flipH="1">
            <a:off x="-355425" y="2689375"/>
            <a:ext cx="2915400" cy="1835400"/>
          </a:xfrm>
          <a:prstGeom prst="roundRect">
            <a:avLst>
              <a:gd name="adj" fmla="val 16667"/>
            </a:avLst>
          </a:prstGeom>
          <a:solidFill>
            <a:srgbClr val="AED7E8">
              <a:alpha val="5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2"/>
          <p:cNvSpPr/>
          <p:nvPr/>
        </p:nvSpPr>
        <p:spPr>
          <a:xfrm rot="-5400000" flipH="1">
            <a:off x="6573275" y="4327150"/>
            <a:ext cx="2111400" cy="1952400"/>
          </a:xfrm>
          <a:prstGeom prst="roundRect">
            <a:avLst>
              <a:gd name="adj" fmla="val 16667"/>
            </a:avLst>
          </a:prstGeom>
          <a:solidFill>
            <a:srgbClr val="AED7E8">
              <a:alpha val="5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2"/>
          <p:cNvSpPr txBox="1">
            <a:spLocks noGrp="1"/>
          </p:cNvSpPr>
          <p:nvPr>
            <p:ph type="title"/>
          </p:nvPr>
        </p:nvSpPr>
        <p:spPr>
          <a:xfrm>
            <a:off x="2961225" y="997550"/>
            <a:ext cx="3739800" cy="1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ubTitle" idx="1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ctrTitle" idx="2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subTitle" idx="3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title" idx="4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>
            <a:spLocks noGrp="1"/>
          </p:cNvSpPr>
          <p:nvPr>
            <p:ph type="title" hasCustomPrompt="1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5"/>
          <p:cNvSpPr txBox="1">
            <a:spLocks noGrp="1"/>
          </p:cNvSpPr>
          <p:nvPr>
            <p:ph type="subTitle" idx="1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/>
          <p:nvPr/>
        </p:nvSpPr>
        <p:spPr>
          <a:xfrm>
            <a:off x="709110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/>
          <p:nvPr/>
        </p:nvSpPr>
        <p:spPr>
          <a:xfrm>
            <a:off x="-130925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1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 flipH="1">
            <a:off x="7371856" y="2213414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ubTitle" idx="1"/>
          </p:nvPr>
        </p:nvSpPr>
        <p:spPr>
          <a:xfrm flipH="1">
            <a:off x="2078142" y="2477830"/>
            <a:ext cx="22194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ubTitle" idx="2"/>
          </p:nvPr>
        </p:nvSpPr>
        <p:spPr>
          <a:xfrm>
            <a:off x="4937908" y="2477830"/>
            <a:ext cx="21570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ubTitle" idx="4"/>
          </p:nvPr>
        </p:nvSpPr>
        <p:spPr>
          <a:xfrm flipH="1">
            <a:off x="2078142" y="3439460"/>
            <a:ext cx="22194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5"/>
          </p:nvPr>
        </p:nvSpPr>
        <p:spPr>
          <a:xfrm>
            <a:off x="5052207" y="3439460"/>
            <a:ext cx="20427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ubTitle" idx="6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ubTitle" idx="7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8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ubTitle" idx="9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title" idx="13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title" idx="14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title" idx="15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4064375" y="3780725"/>
            <a:ext cx="5877000" cy="96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/>
          <p:nvPr/>
        </p:nvSpPr>
        <p:spPr>
          <a:xfrm>
            <a:off x="-219000" y="1904250"/>
            <a:ext cx="2558400" cy="13350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4000575" y="1587725"/>
            <a:ext cx="42768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 flipH="1">
            <a:off x="4329625" y="115900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 flipH="1">
            <a:off x="4329625" y="1574383"/>
            <a:ext cx="2003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ctrTitle" idx="2"/>
          </p:nvPr>
        </p:nvSpPr>
        <p:spPr>
          <a:xfrm flipH="1">
            <a:off x="5520250" y="325954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ubTitle" idx="3"/>
          </p:nvPr>
        </p:nvSpPr>
        <p:spPr>
          <a:xfrm flipH="1">
            <a:off x="5520250" y="3686221"/>
            <a:ext cx="24399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ctrTitle" idx="4"/>
          </p:nvPr>
        </p:nvSpPr>
        <p:spPr>
          <a:xfrm flipH="1">
            <a:off x="4939225" y="223013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ubTitle" idx="5"/>
          </p:nvPr>
        </p:nvSpPr>
        <p:spPr>
          <a:xfrm flipH="1">
            <a:off x="4939225" y="2651881"/>
            <a:ext cx="2003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title" idx="6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/>
          <p:nvPr/>
        </p:nvSpPr>
        <p:spPr>
          <a:xfrm>
            <a:off x="-479225" y="179270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4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2585266" y="2021066"/>
            <a:ext cx="5375700" cy="2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594651" y="355650"/>
            <a:ext cx="58881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CUSTOM_10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5"/>
          <p:cNvSpPr txBox="1">
            <a:spLocks noGrp="1"/>
          </p:cNvSpPr>
          <p:nvPr>
            <p:ph type="subTitle" idx="1"/>
          </p:nvPr>
        </p:nvSpPr>
        <p:spPr>
          <a:xfrm flipH="1">
            <a:off x="623531" y="1232948"/>
            <a:ext cx="1797000" cy="1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6"/>
          <p:cNvSpPr txBox="1">
            <a:spLocks noGrp="1"/>
          </p:cNvSpPr>
          <p:nvPr>
            <p:ph type="ctrTitle"/>
          </p:nvPr>
        </p:nvSpPr>
        <p:spPr>
          <a:xfrm flipH="1">
            <a:off x="6605688" y="248933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ubTitle" idx="1"/>
          </p:nvPr>
        </p:nvSpPr>
        <p:spPr>
          <a:xfrm flipH="1">
            <a:off x="6404388" y="2911450"/>
            <a:ext cx="1963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ctrTitle" idx="2"/>
          </p:nvPr>
        </p:nvSpPr>
        <p:spPr>
          <a:xfrm flipH="1">
            <a:off x="977706" y="248933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subTitle" idx="3"/>
          </p:nvPr>
        </p:nvSpPr>
        <p:spPr>
          <a:xfrm flipH="1">
            <a:off x="877501" y="2911450"/>
            <a:ext cx="17610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ctrTitle" idx="4"/>
          </p:nvPr>
        </p:nvSpPr>
        <p:spPr>
          <a:xfrm flipH="1">
            <a:off x="3664356" y="2489339"/>
            <a:ext cx="181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ubTitle" idx="5"/>
          </p:nvPr>
        </p:nvSpPr>
        <p:spPr>
          <a:xfrm flipH="1">
            <a:off x="3664351" y="2911450"/>
            <a:ext cx="1815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title" idx="6"/>
          </p:nvPr>
        </p:nvSpPr>
        <p:spPr>
          <a:xfrm>
            <a:off x="603525" y="355646"/>
            <a:ext cx="3393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8"/>
          <p:cNvSpPr txBox="1">
            <a:spLocks noGrp="1"/>
          </p:cNvSpPr>
          <p:nvPr>
            <p:ph type="subTitle" idx="1"/>
          </p:nvPr>
        </p:nvSpPr>
        <p:spPr>
          <a:xfrm flipH="1">
            <a:off x="5108325" y="2292100"/>
            <a:ext cx="3041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ubTitle" idx="2"/>
          </p:nvPr>
        </p:nvSpPr>
        <p:spPr>
          <a:xfrm flipH="1">
            <a:off x="872325" y="2286475"/>
            <a:ext cx="31011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ubTitle" idx="3"/>
          </p:nvPr>
        </p:nvSpPr>
        <p:spPr>
          <a:xfrm flipH="1">
            <a:off x="5170232" y="3921525"/>
            <a:ext cx="16497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subTitle" idx="4"/>
          </p:nvPr>
        </p:nvSpPr>
        <p:spPr>
          <a:xfrm flipH="1">
            <a:off x="2291625" y="3921514"/>
            <a:ext cx="1681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5da2627f-6800-4dcc-614c-1e4b1e1cbd4a-2b9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xd.adobe.com/view/a32c540f-169b-4e46-6647-c647ec4c1429-d51d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wpal.netlify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kumar771/PawPal_UIU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b="1" u="sng"/>
              <a:t>Presented by: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Aishwarya Chandradhara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-US"/>
              <a:t>Akshay Kumar Tadapathri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-US"/>
              <a:t>Gautam Rattihalli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-US"/>
              <a:t>Nithin Bhardwaj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-US"/>
              <a:t>Shivani Deepak Moray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PT Serif"/>
              <a:buNone/>
            </a:pPr>
            <a:br>
              <a:rPr lang="en-US"/>
            </a:br>
            <a:endParaRPr/>
          </a:p>
        </p:txBody>
      </p:sp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 rot="896">
            <a:off x="439266" y="760566"/>
            <a:ext cx="6904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181818"/>
                </a:solidFill>
              </a:rPr>
              <a:t>UX Design and Implementation</a:t>
            </a:r>
            <a:br>
              <a:rPr lang="en-US" sz="4000">
                <a:solidFill>
                  <a:srgbClr val="181818"/>
                </a:solidFill>
              </a:rPr>
            </a:br>
            <a:r>
              <a:rPr lang="en-US">
                <a:solidFill>
                  <a:srgbClr val="181818"/>
                </a:solidFill>
              </a:rPr>
              <a:t>PawPal </a:t>
            </a:r>
            <a:br>
              <a:rPr lang="en-US" sz="4000" b="0"/>
            </a:br>
            <a:br>
              <a:rPr lang="en-US" sz="4000"/>
            </a:br>
            <a:endParaRPr sz="4000"/>
          </a:p>
        </p:txBody>
      </p:sp>
      <p:pic>
        <p:nvPicPr>
          <p:cNvPr id="121" name="Google Shape;121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89953">
            <a:off x="4913525" y="1506579"/>
            <a:ext cx="769410" cy="78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>
            <a:spLocks noGrp="1"/>
          </p:cNvSpPr>
          <p:nvPr>
            <p:ph type="subTitle" idx="2"/>
          </p:nvPr>
        </p:nvSpPr>
        <p:spPr>
          <a:xfrm flipH="1">
            <a:off x="891976" y="2486821"/>
            <a:ext cx="3162702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b="1" u="sng">
                <a:solidFill>
                  <a:srgbClr val="181818"/>
                </a:solidFill>
                <a:latin typeface="Marvel"/>
                <a:ea typeface="Marvel"/>
                <a:cs typeface="Marvel"/>
                <a:sym typeface="Marvel"/>
                <a:hlinkClick r:id="rId3"/>
              </a:rPr>
              <a:t>https://xd.adobe.com/view/5da2627f-6800-4dcc-614c-1e4b1e1cbd4a-2b93/</a:t>
            </a:r>
            <a:endParaRPr b="1">
              <a:solidFill>
                <a:srgbClr val="181818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287" name="Google Shape;287;p10"/>
          <p:cNvSpPr txBox="1">
            <a:spLocks noGrp="1"/>
          </p:cNvSpPr>
          <p:nvPr>
            <p:ph type="title"/>
          </p:nvPr>
        </p:nvSpPr>
        <p:spPr>
          <a:xfrm>
            <a:off x="3842525" y="329732"/>
            <a:ext cx="4604051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WIREFRAME &amp; MOCKUP</a:t>
            </a:r>
            <a:endParaRPr/>
          </a:p>
        </p:txBody>
      </p:sp>
      <p:sp>
        <p:nvSpPr>
          <p:cNvPr id="288" name="Google Shape;288;p10"/>
          <p:cNvSpPr txBox="1">
            <a:spLocks noGrp="1"/>
          </p:cNvSpPr>
          <p:nvPr>
            <p:ph type="subTitle" idx="3"/>
          </p:nvPr>
        </p:nvSpPr>
        <p:spPr>
          <a:xfrm flipH="1">
            <a:off x="7351528" y="3793271"/>
            <a:ext cx="1049823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Mockup</a:t>
            </a:r>
            <a:endParaRPr dirty="0"/>
          </a:p>
        </p:txBody>
      </p:sp>
      <p:sp>
        <p:nvSpPr>
          <p:cNvPr id="289" name="Google Shape;289;p10"/>
          <p:cNvSpPr txBox="1">
            <a:spLocks noGrp="1"/>
          </p:cNvSpPr>
          <p:nvPr>
            <p:ph type="subTitle" idx="1"/>
          </p:nvPr>
        </p:nvSpPr>
        <p:spPr>
          <a:xfrm flipH="1">
            <a:off x="4925050" y="2486821"/>
            <a:ext cx="3521526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b="1" u="sng">
                <a:solidFill>
                  <a:srgbClr val="181818"/>
                </a:solidFill>
                <a:latin typeface="Marvel"/>
                <a:ea typeface="Marvel"/>
                <a:cs typeface="Marvel"/>
                <a:sym typeface="Marvel"/>
                <a:hlinkClick r:id="rId4"/>
              </a:rPr>
              <a:t>https://xd.adobe.com/view/a32c540f-169b-4e46-6647-c647ec4c1429-d51d/</a:t>
            </a:r>
            <a:endParaRPr sz="2000" b="1">
              <a:solidFill>
                <a:srgbClr val="181818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290" name="Google Shape;290;p10"/>
          <p:cNvSpPr txBox="1">
            <a:spLocks noGrp="1"/>
          </p:cNvSpPr>
          <p:nvPr>
            <p:ph type="subTitle" idx="4"/>
          </p:nvPr>
        </p:nvSpPr>
        <p:spPr>
          <a:xfrm flipH="1">
            <a:off x="2748616" y="3879152"/>
            <a:ext cx="1681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Wireframe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903188" y="3766600"/>
            <a:ext cx="3223500" cy="96600"/>
          </a:xfrm>
          <a:prstGeom prst="roundRect">
            <a:avLst>
              <a:gd name="adj" fmla="val 50000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5078888" y="3766600"/>
            <a:ext cx="3162000" cy="96600"/>
          </a:xfrm>
          <a:prstGeom prst="roundRect">
            <a:avLst>
              <a:gd name="adj" fmla="val 50000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903188" y="1549675"/>
            <a:ext cx="778800" cy="586200"/>
          </a:xfrm>
          <a:prstGeom prst="roundRect">
            <a:avLst>
              <a:gd name="adj" fmla="val 21234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7462088" y="1549675"/>
            <a:ext cx="778800" cy="586200"/>
          </a:xfrm>
          <a:prstGeom prst="roundRect">
            <a:avLst>
              <a:gd name="adj" fmla="val 21234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10"/>
          <p:cNvGrpSpPr/>
          <p:nvPr/>
        </p:nvGrpSpPr>
        <p:grpSpPr>
          <a:xfrm>
            <a:off x="1032053" y="1573420"/>
            <a:ext cx="600148" cy="523430"/>
            <a:chOff x="3210442" y="1834555"/>
            <a:chExt cx="2475876" cy="2191507"/>
          </a:xfrm>
        </p:grpSpPr>
        <p:sp>
          <p:nvSpPr>
            <p:cNvPr id="296" name="Google Shape;296;p10"/>
            <p:cNvSpPr/>
            <p:nvPr/>
          </p:nvSpPr>
          <p:spPr>
            <a:xfrm>
              <a:off x="3510124" y="3169103"/>
              <a:ext cx="1037510" cy="775728"/>
            </a:xfrm>
            <a:custGeom>
              <a:avLst/>
              <a:gdLst/>
              <a:ahLst/>
              <a:cxnLst/>
              <a:rect l="l" t="t" r="r" b="b"/>
              <a:pathLst>
                <a:path w="12747" h="9531" extrusionOk="0">
                  <a:moveTo>
                    <a:pt x="4010" y="1"/>
                  </a:moveTo>
                  <a:cubicBezTo>
                    <a:pt x="3064" y="1"/>
                    <a:pt x="2123" y="136"/>
                    <a:pt x="1387" y="699"/>
                  </a:cubicBezTo>
                  <a:cubicBezTo>
                    <a:pt x="310" y="1516"/>
                    <a:pt x="0" y="3007"/>
                    <a:pt x="15" y="4360"/>
                  </a:cubicBezTo>
                  <a:cubicBezTo>
                    <a:pt x="27" y="5712"/>
                    <a:pt x="310" y="7269"/>
                    <a:pt x="38" y="8594"/>
                  </a:cubicBezTo>
                  <a:cubicBezTo>
                    <a:pt x="1574" y="9219"/>
                    <a:pt x="3231" y="9531"/>
                    <a:pt x="4889" y="9531"/>
                  </a:cubicBezTo>
                  <a:cubicBezTo>
                    <a:pt x="6544" y="9531"/>
                    <a:pt x="8199" y="9220"/>
                    <a:pt x="9732" y="8598"/>
                  </a:cubicBezTo>
                  <a:cubicBezTo>
                    <a:pt x="11108" y="8040"/>
                    <a:pt x="11969" y="6510"/>
                    <a:pt x="12355" y="5076"/>
                  </a:cubicBezTo>
                  <a:cubicBezTo>
                    <a:pt x="12747" y="3639"/>
                    <a:pt x="12348" y="1926"/>
                    <a:pt x="11127" y="1078"/>
                  </a:cubicBezTo>
                  <a:cubicBezTo>
                    <a:pt x="10326" y="520"/>
                    <a:pt x="9310" y="400"/>
                    <a:pt x="8342" y="307"/>
                  </a:cubicBezTo>
                  <a:cubicBezTo>
                    <a:pt x="7234" y="202"/>
                    <a:pt x="6125" y="113"/>
                    <a:pt x="5018" y="39"/>
                  </a:cubicBezTo>
                  <a:cubicBezTo>
                    <a:pt x="4687" y="18"/>
                    <a:pt x="4348" y="1"/>
                    <a:pt x="4010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3210442" y="1834555"/>
              <a:ext cx="1602700" cy="2191507"/>
            </a:xfrm>
            <a:custGeom>
              <a:avLst/>
              <a:gdLst/>
              <a:ahLst/>
              <a:cxnLst/>
              <a:rect l="l" t="t" r="r" b="b"/>
              <a:pathLst>
                <a:path w="19691" h="26926" extrusionOk="0">
                  <a:moveTo>
                    <a:pt x="11656" y="1"/>
                  </a:moveTo>
                  <a:lnTo>
                    <a:pt x="11156" y="760"/>
                  </a:lnTo>
                  <a:lnTo>
                    <a:pt x="10776" y="1334"/>
                  </a:lnTo>
                  <a:lnTo>
                    <a:pt x="9777" y="2849"/>
                  </a:lnTo>
                  <a:lnTo>
                    <a:pt x="4244" y="2903"/>
                  </a:lnTo>
                  <a:lnTo>
                    <a:pt x="2860" y="997"/>
                  </a:lnTo>
                  <a:lnTo>
                    <a:pt x="2256" y="163"/>
                  </a:lnTo>
                  <a:cubicBezTo>
                    <a:pt x="2256" y="163"/>
                    <a:pt x="1256" y="3822"/>
                    <a:pt x="1" y="6499"/>
                  </a:cubicBezTo>
                  <a:cubicBezTo>
                    <a:pt x="1" y="6499"/>
                    <a:pt x="67" y="7382"/>
                    <a:pt x="521" y="8358"/>
                  </a:cubicBezTo>
                  <a:cubicBezTo>
                    <a:pt x="889" y="9156"/>
                    <a:pt x="1520" y="10020"/>
                    <a:pt x="2577" y="10528"/>
                  </a:cubicBezTo>
                  <a:cubicBezTo>
                    <a:pt x="2577" y="10528"/>
                    <a:pt x="2574" y="10687"/>
                    <a:pt x="2566" y="10977"/>
                  </a:cubicBezTo>
                  <a:cubicBezTo>
                    <a:pt x="2550" y="11624"/>
                    <a:pt x="2527" y="12926"/>
                    <a:pt x="2527" y="14515"/>
                  </a:cubicBezTo>
                  <a:cubicBezTo>
                    <a:pt x="2531" y="19299"/>
                    <a:pt x="2756" y="26692"/>
                    <a:pt x="4135" y="26692"/>
                  </a:cubicBezTo>
                  <a:cubicBezTo>
                    <a:pt x="6177" y="26692"/>
                    <a:pt x="5050" y="18691"/>
                    <a:pt x="5050" y="18691"/>
                  </a:cubicBezTo>
                  <a:lnTo>
                    <a:pt x="13856" y="17777"/>
                  </a:lnTo>
                  <a:lnTo>
                    <a:pt x="13856" y="17777"/>
                  </a:lnTo>
                  <a:cubicBezTo>
                    <a:pt x="11764" y="19764"/>
                    <a:pt x="12140" y="23419"/>
                    <a:pt x="11117" y="25030"/>
                  </a:cubicBezTo>
                  <a:cubicBezTo>
                    <a:pt x="10513" y="25987"/>
                    <a:pt x="11334" y="26425"/>
                    <a:pt x="11334" y="26425"/>
                  </a:cubicBezTo>
                  <a:cubicBezTo>
                    <a:pt x="11816" y="26800"/>
                    <a:pt x="12422" y="26926"/>
                    <a:pt x="13018" y="26926"/>
                  </a:cubicBezTo>
                  <a:cubicBezTo>
                    <a:pt x="13376" y="26926"/>
                    <a:pt x="13730" y="26880"/>
                    <a:pt x="14050" y="26817"/>
                  </a:cubicBezTo>
                  <a:cubicBezTo>
                    <a:pt x="14154" y="26797"/>
                    <a:pt x="14251" y="26778"/>
                    <a:pt x="14349" y="26754"/>
                  </a:cubicBezTo>
                  <a:cubicBezTo>
                    <a:pt x="15186" y="26549"/>
                    <a:pt x="15964" y="26127"/>
                    <a:pt x="16565" y="25511"/>
                  </a:cubicBezTo>
                  <a:cubicBezTo>
                    <a:pt x="19691" y="22307"/>
                    <a:pt x="16030" y="17107"/>
                    <a:pt x="14879" y="14934"/>
                  </a:cubicBezTo>
                  <a:cubicBezTo>
                    <a:pt x="14767" y="14724"/>
                    <a:pt x="14651" y="14499"/>
                    <a:pt x="14526" y="14263"/>
                  </a:cubicBezTo>
                  <a:cubicBezTo>
                    <a:pt x="14298" y="13822"/>
                    <a:pt x="14047" y="13344"/>
                    <a:pt x="13802" y="12868"/>
                  </a:cubicBezTo>
                  <a:cubicBezTo>
                    <a:pt x="13314" y="11919"/>
                    <a:pt x="12833" y="10985"/>
                    <a:pt x="12539" y="10408"/>
                  </a:cubicBezTo>
                  <a:cubicBezTo>
                    <a:pt x="12357" y="10047"/>
                    <a:pt x="12244" y="9830"/>
                    <a:pt x="12244" y="9830"/>
                  </a:cubicBezTo>
                  <a:cubicBezTo>
                    <a:pt x="13066" y="9432"/>
                    <a:pt x="13573" y="8668"/>
                    <a:pt x="13884" y="7963"/>
                  </a:cubicBezTo>
                  <a:cubicBezTo>
                    <a:pt x="14247" y="7138"/>
                    <a:pt x="14340" y="6394"/>
                    <a:pt x="14340" y="6394"/>
                  </a:cubicBezTo>
                  <a:cubicBezTo>
                    <a:pt x="12903" y="4019"/>
                    <a:pt x="11656" y="1"/>
                    <a:pt x="11656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3757309" y="3332452"/>
              <a:ext cx="292443" cy="674560"/>
            </a:xfrm>
            <a:custGeom>
              <a:avLst/>
              <a:gdLst/>
              <a:ahLst/>
              <a:cxnLst/>
              <a:rect l="l" t="t" r="r" b="b"/>
              <a:pathLst>
                <a:path w="3593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28" y="4108"/>
                    <a:pt x="516" y="8288"/>
                    <a:pt x="1554" y="8288"/>
                  </a:cubicBezTo>
                  <a:cubicBezTo>
                    <a:pt x="3592" y="8288"/>
                    <a:pt x="2464" y="287"/>
                    <a:pt x="2464" y="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 flipH="1">
              <a:off x="4634808" y="2243539"/>
              <a:ext cx="1051510" cy="1561142"/>
            </a:xfrm>
            <a:custGeom>
              <a:avLst/>
              <a:gdLst/>
              <a:ahLst/>
              <a:cxnLst/>
              <a:rect l="l" t="t" r="r" b="b"/>
              <a:pathLst>
                <a:path w="12919" h="19181" extrusionOk="0">
                  <a:moveTo>
                    <a:pt x="7296" y="0"/>
                  </a:moveTo>
                  <a:cubicBezTo>
                    <a:pt x="1783" y="0"/>
                    <a:pt x="0" y="6765"/>
                    <a:pt x="3682" y="9965"/>
                  </a:cubicBezTo>
                  <a:cubicBezTo>
                    <a:pt x="3682" y="9965"/>
                    <a:pt x="4214" y="7649"/>
                    <a:pt x="5629" y="7649"/>
                  </a:cubicBezTo>
                  <a:cubicBezTo>
                    <a:pt x="5847" y="7649"/>
                    <a:pt x="6086" y="7703"/>
                    <a:pt x="6347" y="7830"/>
                  </a:cubicBezTo>
                  <a:cubicBezTo>
                    <a:pt x="8231" y="8742"/>
                    <a:pt x="3671" y="19181"/>
                    <a:pt x="11858" y="19181"/>
                  </a:cubicBezTo>
                  <a:cubicBezTo>
                    <a:pt x="12190" y="19181"/>
                    <a:pt x="12543" y="19164"/>
                    <a:pt x="12918" y="19128"/>
                  </a:cubicBezTo>
                  <a:lnTo>
                    <a:pt x="12108" y="7202"/>
                  </a:lnTo>
                  <a:cubicBezTo>
                    <a:pt x="12108" y="7202"/>
                    <a:pt x="12814" y="0"/>
                    <a:pt x="7296" y="0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0"/>
          <p:cNvGrpSpPr/>
          <p:nvPr/>
        </p:nvGrpSpPr>
        <p:grpSpPr>
          <a:xfrm>
            <a:off x="7629773" y="1575253"/>
            <a:ext cx="443429" cy="521597"/>
            <a:chOff x="141504" y="66855"/>
            <a:chExt cx="2529376" cy="2452381"/>
          </a:xfrm>
        </p:grpSpPr>
        <p:sp>
          <p:nvSpPr>
            <p:cNvPr id="301" name="Google Shape;301;p10"/>
            <p:cNvSpPr/>
            <p:nvPr/>
          </p:nvSpPr>
          <p:spPr>
            <a:xfrm>
              <a:off x="141504" y="754191"/>
              <a:ext cx="799540" cy="1691350"/>
            </a:xfrm>
            <a:custGeom>
              <a:avLst/>
              <a:gdLst/>
              <a:ahLst/>
              <a:cxnLst/>
              <a:rect l="l" t="t" r="r" b="b"/>
              <a:pathLst>
                <a:path w="8912" h="18853" extrusionOk="0">
                  <a:moveTo>
                    <a:pt x="0" y="0"/>
                  </a:moveTo>
                  <a:cubicBezTo>
                    <a:pt x="961" y="18298"/>
                    <a:pt x="7981" y="18852"/>
                    <a:pt x="8828" y="18852"/>
                  </a:cubicBezTo>
                  <a:cubicBezTo>
                    <a:pt x="8882" y="18852"/>
                    <a:pt x="8911" y="18850"/>
                    <a:pt x="8911" y="18850"/>
                  </a:cubicBezTo>
                  <a:cubicBezTo>
                    <a:pt x="6998" y="690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461714" y="66855"/>
              <a:ext cx="2173615" cy="2452381"/>
            </a:xfrm>
            <a:custGeom>
              <a:avLst/>
              <a:gdLst/>
              <a:ahLst/>
              <a:cxnLst/>
              <a:rect l="l" t="t" r="r" b="b"/>
              <a:pathLst>
                <a:path w="24228" h="27336" extrusionOk="0">
                  <a:moveTo>
                    <a:pt x="15347" y="1"/>
                  </a:moveTo>
                  <a:lnTo>
                    <a:pt x="15242" y="1206"/>
                  </a:lnTo>
                  <a:lnTo>
                    <a:pt x="15048" y="3469"/>
                  </a:lnTo>
                  <a:lnTo>
                    <a:pt x="11782" y="3535"/>
                  </a:lnTo>
                  <a:cubicBezTo>
                    <a:pt x="11782" y="3535"/>
                    <a:pt x="11774" y="3527"/>
                    <a:pt x="11767" y="3515"/>
                  </a:cubicBezTo>
                  <a:cubicBezTo>
                    <a:pt x="11685" y="3403"/>
                    <a:pt x="11201" y="2748"/>
                    <a:pt x="10678" y="2004"/>
                  </a:cubicBezTo>
                  <a:cubicBezTo>
                    <a:pt x="10403" y="1609"/>
                    <a:pt x="10116" y="1190"/>
                    <a:pt x="9872" y="815"/>
                  </a:cubicBezTo>
                  <a:cubicBezTo>
                    <a:pt x="9759" y="644"/>
                    <a:pt x="9659" y="482"/>
                    <a:pt x="9570" y="330"/>
                  </a:cubicBezTo>
                  <a:lnTo>
                    <a:pt x="9570" y="330"/>
                  </a:lnTo>
                  <a:cubicBezTo>
                    <a:pt x="9570" y="330"/>
                    <a:pt x="9721" y="5189"/>
                    <a:pt x="9744" y="9099"/>
                  </a:cubicBezTo>
                  <a:cubicBezTo>
                    <a:pt x="9748" y="9990"/>
                    <a:pt x="9748" y="10830"/>
                    <a:pt x="9732" y="11555"/>
                  </a:cubicBezTo>
                  <a:cubicBezTo>
                    <a:pt x="9732" y="11555"/>
                    <a:pt x="0" y="14848"/>
                    <a:pt x="2987" y="23934"/>
                  </a:cubicBezTo>
                  <a:cubicBezTo>
                    <a:pt x="3495" y="25476"/>
                    <a:pt x="4746" y="26662"/>
                    <a:pt x="6319" y="27057"/>
                  </a:cubicBezTo>
                  <a:cubicBezTo>
                    <a:pt x="6958" y="27219"/>
                    <a:pt x="7725" y="27327"/>
                    <a:pt x="8632" y="27327"/>
                  </a:cubicBezTo>
                  <a:cubicBezTo>
                    <a:pt x="8704" y="27327"/>
                    <a:pt x="8776" y="27326"/>
                    <a:pt x="8849" y="27325"/>
                  </a:cubicBezTo>
                  <a:cubicBezTo>
                    <a:pt x="9438" y="27312"/>
                    <a:pt x="10081" y="27255"/>
                    <a:pt x="10791" y="27139"/>
                  </a:cubicBezTo>
                  <a:cubicBezTo>
                    <a:pt x="10791" y="27139"/>
                    <a:pt x="12243" y="26971"/>
                    <a:pt x="11717" y="25883"/>
                  </a:cubicBezTo>
                  <a:cubicBezTo>
                    <a:pt x="11639" y="25728"/>
                    <a:pt x="11565" y="25596"/>
                    <a:pt x="11488" y="25480"/>
                  </a:cubicBezTo>
                  <a:lnTo>
                    <a:pt x="11488" y="25480"/>
                  </a:lnTo>
                  <a:cubicBezTo>
                    <a:pt x="12262" y="25580"/>
                    <a:pt x="13026" y="25619"/>
                    <a:pt x="13748" y="25619"/>
                  </a:cubicBezTo>
                  <a:cubicBezTo>
                    <a:pt x="13781" y="25619"/>
                    <a:pt x="13814" y="25619"/>
                    <a:pt x="13847" y="25619"/>
                  </a:cubicBezTo>
                  <a:cubicBezTo>
                    <a:pt x="14262" y="26642"/>
                    <a:pt x="14688" y="27336"/>
                    <a:pt x="15083" y="27336"/>
                  </a:cubicBezTo>
                  <a:cubicBezTo>
                    <a:pt x="15362" y="27336"/>
                    <a:pt x="15436" y="26658"/>
                    <a:pt x="15374" y="25553"/>
                  </a:cubicBezTo>
                  <a:cubicBezTo>
                    <a:pt x="16374" y="25480"/>
                    <a:pt x="17207" y="25349"/>
                    <a:pt x="17761" y="25243"/>
                  </a:cubicBezTo>
                  <a:cubicBezTo>
                    <a:pt x="18221" y="26472"/>
                    <a:pt x="18702" y="27336"/>
                    <a:pt x="19144" y="27336"/>
                  </a:cubicBezTo>
                  <a:cubicBezTo>
                    <a:pt x="19202" y="27336"/>
                    <a:pt x="19252" y="27305"/>
                    <a:pt x="19295" y="27246"/>
                  </a:cubicBezTo>
                  <a:cubicBezTo>
                    <a:pt x="20174" y="26014"/>
                    <a:pt x="17195" y="12218"/>
                    <a:pt x="16354" y="8425"/>
                  </a:cubicBezTo>
                  <a:lnTo>
                    <a:pt x="16354" y="8425"/>
                  </a:lnTo>
                  <a:cubicBezTo>
                    <a:pt x="17447" y="8715"/>
                    <a:pt x="18454" y="8831"/>
                    <a:pt x="19353" y="8839"/>
                  </a:cubicBezTo>
                  <a:cubicBezTo>
                    <a:pt x="19388" y="8839"/>
                    <a:pt x="19423" y="8839"/>
                    <a:pt x="19458" y="8839"/>
                  </a:cubicBezTo>
                  <a:cubicBezTo>
                    <a:pt x="20663" y="8839"/>
                    <a:pt x="21677" y="8638"/>
                    <a:pt x="22452" y="8402"/>
                  </a:cubicBezTo>
                  <a:cubicBezTo>
                    <a:pt x="23596" y="8057"/>
                    <a:pt x="24227" y="7626"/>
                    <a:pt x="24227" y="7626"/>
                  </a:cubicBezTo>
                  <a:cubicBezTo>
                    <a:pt x="24227" y="7626"/>
                    <a:pt x="20763" y="6743"/>
                    <a:pt x="17772" y="3515"/>
                  </a:cubicBezTo>
                  <a:cubicBezTo>
                    <a:pt x="17044" y="2725"/>
                    <a:pt x="16343" y="1799"/>
                    <a:pt x="15723" y="710"/>
                  </a:cubicBezTo>
                  <a:cubicBezTo>
                    <a:pt x="15594" y="482"/>
                    <a:pt x="15467" y="246"/>
                    <a:pt x="15347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2558198" y="644644"/>
              <a:ext cx="112682" cy="156817"/>
            </a:xfrm>
            <a:custGeom>
              <a:avLst/>
              <a:gdLst/>
              <a:ahLst/>
              <a:cxnLst/>
              <a:rect l="l" t="t" r="r" b="b"/>
              <a:pathLst>
                <a:path w="1256" h="1748" extrusionOk="0">
                  <a:moveTo>
                    <a:pt x="628" y="0"/>
                  </a:moveTo>
                  <a:cubicBezTo>
                    <a:pt x="283" y="0"/>
                    <a:pt x="0" y="392"/>
                    <a:pt x="0" y="873"/>
                  </a:cubicBezTo>
                  <a:cubicBezTo>
                    <a:pt x="0" y="1357"/>
                    <a:pt x="283" y="1748"/>
                    <a:pt x="628" y="1748"/>
                  </a:cubicBezTo>
                  <a:cubicBezTo>
                    <a:pt x="976" y="1748"/>
                    <a:pt x="1255" y="1357"/>
                    <a:pt x="1255" y="873"/>
                  </a:cubicBezTo>
                  <a:cubicBezTo>
                    <a:pt x="1255" y="392"/>
                    <a:pt x="976" y="0"/>
                    <a:pt x="628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5538476" y="317405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1646553" y="317405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5538476" y="155465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1636629" y="1598511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1"/>
          <p:cNvSpPr txBox="1">
            <a:spLocks noGrp="1"/>
          </p:cNvSpPr>
          <p:nvPr>
            <p:ph type="title" idx="15"/>
          </p:nvPr>
        </p:nvSpPr>
        <p:spPr>
          <a:xfrm>
            <a:off x="338928" y="342920"/>
            <a:ext cx="2822726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USABILITY TESTING</a:t>
            </a:r>
            <a:endParaRPr/>
          </a:p>
        </p:txBody>
      </p:sp>
      <p:sp>
        <p:nvSpPr>
          <p:cNvPr id="313" name="Google Shape;313;p11"/>
          <p:cNvSpPr txBox="1">
            <a:spLocks noGrp="1"/>
          </p:cNvSpPr>
          <p:nvPr>
            <p:ph type="ctrTitle" idx="2"/>
          </p:nvPr>
        </p:nvSpPr>
        <p:spPr>
          <a:xfrm flipH="1">
            <a:off x="5409746" y="1526800"/>
            <a:ext cx="1611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81818"/>
                </a:solidFill>
              </a:rPr>
              <a:t>FLOW</a:t>
            </a:r>
            <a:r>
              <a:rPr lang="en-US"/>
              <a:t> </a:t>
            </a:r>
            <a:endParaRPr/>
          </a:p>
        </p:txBody>
      </p:sp>
      <p:sp>
        <p:nvSpPr>
          <p:cNvPr id="314" name="Google Shape;314;p11"/>
          <p:cNvSpPr txBox="1">
            <a:spLocks noGrp="1"/>
          </p:cNvSpPr>
          <p:nvPr>
            <p:ph type="subTitle" idx="3"/>
          </p:nvPr>
        </p:nvSpPr>
        <p:spPr>
          <a:xfrm flipH="1">
            <a:off x="5345345" y="2164808"/>
            <a:ext cx="1710831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arvel"/>
                <a:ea typeface="Marvel"/>
                <a:cs typeface="Marvel"/>
                <a:sym typeface="Marvel"/>
              </a:rPr>
              <a:t>To find issues with Complex Flows.</a:t>
            </a:r>
            <a:endParaRPr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315" name="Google Shape;315;p11"/>
          <p:cNvSpPr txBox="1">
            <a:spLocks noGrp="1"/>
          </p:cNvSpPr>
          <p:nvPr>
            <p:ph type="ctrTitle" idx="6"/>
          </p:nvPr>
        </p:nvSpPr>
        <p:spPr>
          <a:xfrm flipH="1">
            <a:off x="1542378" y="1670211"/>
            <a:ext cx="15606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81818"/>
                </a:solidFill>
              </a:rPr>
              <a:t>VALIDATION</a:t>
            </a:r>
            <a:endParaRPr>
              <a:solidFill>
                <a:srgbClr val="181818"/>
              </a:solidFill>
            </a:endParaRPr>
          </a:p>
        </p:txBody>
      </p:sp>
      <p:sp>
        <p:nvSpPr>
          <p:cNvPr id="316" name="Google Shape;316;p11"/>
          <p:cNvSpPr txBox="1">
            <a:spLocks noGrp="1"/>
          </p:cNvSpPr>
          <p:nvPr>
            <p:ph type="subTitle" idx="7"/>
          </p:nvPr>
        </p:nvSpPr>
        <p:spPr>
          <a:xfrm flipH="1">
            <a:off x="1255629" y="2186795"/>
            <a:ext cx="2114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arvel"/>
                <a:ea typeface="Marvel"/>
                <a:cs typeface="Marvel"/>
                <a:sym typeface="Marvel"/>
              </a:rPr>
              <a:t>To validate a Prototype.</a:t>
            </a:r>
            <a:endParaRPr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317" name="Google Shape;317;p11"/>
          <p:cNvSpPr txBox="1">
            <a:spLocks noGrp="1"/>
          </p:cNvSpPr>
          <p:nvPr>
            <p:ph type="ctrTitle" idx="8"/>
          </p:nvPr>
        </p:nvSpPr>
        <p:spPr>
          <a:xfrm flipH="1">
            <a:off x="5409747" y="3137775"/>
            <a:ext cx="1611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81818"/>
                </a:solidFill>
              </a:rPr>
              <a:t>UX</a:t>
            </a:r>
            <a:endParaRPr>
              <a:solidFill>
                <a:srgbClr val="181818"/>
              </a:solidFill>
            </a:endParaRPr>
          </a:p>
        </p:txBody>
      </p:sp>
      <p:sp>
        <p:nvSpPr>
          <p:cNvPr id="318" name="Google Shape;318;p11"/>
          <p:cNvSpPr txBox="1">
            <a:spLocks noGrp="1"/>
          </p:cNvSpPr>
          <p:nvPr>
            <p:ph type="subTitle" idx="9"/>
          </p:nvPr>
        </p:nvSpPr>
        <p:spPr>
          <a:xfrm flipH="1">
            <a:off x="5371434" y="3751850"/>
            <a:ext cx="1927509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arvel"/>
                <a:ea typeface="Marvel"/>
                <a:cs typeface="Marvel"/>
                <a:sym typeface="Marvel"/>
              </a:rPr>
              <a:t>To get the insights that help create a better overall user experience</a:t>
            </a:r>
            <a:endParaRPr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319" name="Google Shape;319;p11"/>
          <p:cNvSpPr txBox="1">
            <a:spLocks noGrp="1"/>
          </p:cNvSpPr>
          <p:nvPr>
            <p:ph type="ctrTitle" idx="13"/>
          </p:nvPr>
        </p:nvSpPr>
        <p:spPr>
          <a:xfrm flipH="1">
            <a:off x="1542379" y="313778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81818"/>
                </a:solidFill>
              </a:rPr>
              <a:t>OPINIONS</a:t>
            </a:r>
            <a:endParaRPr>
              <a:solidFill>
                <a:srgbClr val="181818"/>
              </a:solidFill>
            </a:endParaRPr>
          </a:p>
        </p:txBody>
      </p:sp>
      <p:sp>
        <p:nvSpPr>
          <p:cNvPr id="320" name="Google Shape;320;p11"/>
          <p:cNvSpPr txBox="1">
            <a:spLocks noGrp="1"/>
          </p:cNvSpPr>
          <p:nvPr>
            <p:ph type="subTitle" idx="14"/>
          </p:nvPr>
        </p:nvSpPr>
        <p:spPr>
          <a:xfrm flipH="1">
            <a:off x="1537622" y="3788120"/>
            <a:ext cx="1560601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Marvel"/>
                <a:ea typeface="Marvel"/>
                <a:cs typeface="Marvel"/>
                <a:sym typeface="Marvel"/>
              </a:rPr>
              <a:t>To gather unbiased user opinions. </a:t>
            </a:r>
            <a:endParaRPr>
              <a:latin typeface="Marvel"/>
              <a:ea typeface="Marvel"/>
              <a:cs typeface="Marvel"/>
              <a:sym typeface="Marvel"/>
            </a:endParaRPr>
          </a:p>
        </p:txBody>
      </p:sp>
      <p:grpSp>
        <p:nvGrpSpPr>
          <p:cNvPr id="321" name="Google Shape;321;p11"/>
          <p:cNvGrpSpPr/>
          <p:nvPr/>
        </p:nvGrpSpPr>
        <p:grpSpPr>
          <a:xfrm>
            <a:off x="3098223" y="1318631"/>
            <a:ext cx="239829" cy="407760"/>
            <a:chOff x="6522745" y="636612"/>
            <a:chExt cx="239829" cy="407760"/>
          </a:xfrm>
        </p:grpSpPr>
        <p:grpSp>
          <p:nvGrpSpPr>
            <p:cNvPr id="322" name="Google Shape;322;p11"/>
            <p:cNvGrpSpPr/>
            <p:nvPr/>
          </p:nvGrpSpPr>
          <p:grpSpPr>
            <a:xfrm>
              <a:off x="6534459" y="636612"/>
              <a:ext cx="217656" cy="254823"/>
              <a:chOff x="5289596" y="587502"/>
              <a:chExt cx="296091" cy="346651"/>
            </a:xfrm>
          </p:grpSpPr>
          <p:sp>
            <p:nvSpPr>
              <p:cNvPr id="323" name="Google Shape;323;p11"/>
              <p:cNvSpPr/>
              <p:nvPr/>
            </p:nvSpPr>
            <p:spPr>
              <a:xfrm>
                <a:off x="5289596" y="587502"/>
                <a:ext cx="296091" cy="346651"/>
              </a:xfrm>
              <a:custGeom>
                <a:avLst/>
                <a:gdLst/>
                <a:ahLst/>
                <a:cxnLst/>
                <a:rect l="l" t="t" r="r" b="b"/>
                <a:pathLst>
                  <a:path w="7130" h="8347" extrusionOk="0">
                    <a:moveTo>
                      <a:pt x="3560" y="1"/>
                    </a:moveTo>
                    <a:cubicBezTo>
                      <a:pt x="1847" y="1"/>
                      <a:pt x="603" y="1178"/>
                      <a:pt x="459" y="3102"/>
                    </a:cubicBezTo>
                    <a:cubicBezTo>
                      <a:pt x="287" y="5456"/>
                      <a:pt x="86" y="6776"/>
                      <a:pt x="19" y="7226"/>
                    </a:cubicBezTo>
                    <a:cubicBezTo>
                      <a:pt x="0" y="7322"/>
                      <a:pt x="48" y="7427"/>
                      <a:pt x="144" y="7475"/>
                    </a:cubicBezTo>
                    <a:cubicBezTo>
                      <a:pt x="603" y="7705"/>
                      <a:pt x="2000" y="8346"/>
                      <a:pt x="3560" y="8346"/>
                    </a:cubicBezTo>
                    <a:cubicBezTo>
                      <a:pt x="5120" y="8346"/>
                      <a:pt x="6527" y="7705"/>
                      <a:pt x="6986" y="7475"/>
                    </a:cubicBezTo>
                    <a:cubicBezTo>
                      <a:pt x="7073" y="7427"/>
                      <a:pt x="7130" y="7322"/>
                      <a:pt x="7111" y="7226"/>
                    </a:cubicBezTo>
                    <a:cubicBezTo>
                      <a:pt x="7034" y="6776"/>
                      <a:pt x="6833" y="5456"/>
                      <a:pt x="6661" y="3102"/>
                    </a:cubicBezTo>
                    <a:cubicBezTo>
                      <a:pt x="6517" y="1187"/>
                      <a:pt x="5273" y="1"/>
                      <a:pt x="35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5359113" y="587502"/>
                <a:ext cx="226574" cy="346651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8347" extrusionOk="0">
                    <a:moveTo>
                      <a:pt x="1886" y="1"/>
                    </a:moveTo>
                    <a:cubicBezTo>
                      <a:pt x="1771" y="1"/>
                      <a:pt x="1657" y="1"/>
                      <a:pt x="1542" y="20"/>
                    </a:cubicBezTo>
                    <a:cubicBezTo>
                      <a:pt x="202" y="154"/>
                      <a:pt x="1" y="2030"/>
                      <a:pt x="1283" y="2422"/>
                    </a:cubicBezTo>
                    <a:lnTo>
                      <a:pt x="1312" y="2432"/>
                    </a:lnTo>
                    <a:lnTo>
                      <a:pt x="1791" y="8346"/>
                    </a:lnTo>
                    <a:cubicBezTo>
                      <a:pt x="1824" y="8347"/>
                      <a:pt x="1858" y="8347"/>
                      <a:pt x="1892" y="8347"/>
                    </a:cubicBezTo>
                    <a:cubicBezTo>
                      <a:pt x="3450" y="8347"/>
                      <a:pt x="4853" y="7709"/>
                      <a:pt x="5312" y="7475"/>
                    </a:cubicBezTo>
                    <a:cubicBezTo>
                      <a:pt x="5399" y="7427"/>
                      <a:pt x="5456" y="7322"/>
                      <a:pt x="5437" y="7226"/>
                    </a:cubicBezTo>
                    <a:cubicBezTo>
                      <a:pt x="5360" y="6776"/>
                      <a:pt x="5169" y="5456"/>
                      <a:pt x="4987" y="3102"/>
                    </a:cubicBezTo>
                    <a:cubicBezTo>
                      <a:pt x="4853" y="1187"/>
                      <a:pt x="3599" y="1"/>
                      <a:pt x="18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5" name="Google Shape;325;p11"/>
            <p:cNvSpPr/>
            <p:nvPr/>
          </p:nvSpPr>
          <p:spPr>
            <a:xfrm>
              <a:off x="6522748" y="831225"/>
              <a:ext cx="239260" cy="213146"/>
            </a:xfrm>
            <a:custGeom>
              <a:avLst/>
              <a:gdLst/>
              <a:ahLst/>
              <a:cxnLst/>
              <a:rect l="l" t="t" r="r" b="b"/>
              <a:pathLst>
                <a:path w="4288" h="3820" extrusionOk="0">
                  <a:moveTo>
                    <a:pt x="1426" y="1"/>
                  </a:moveTo>
                  <a:lnTo>
                    <a:pt x="1426" y="718"/>
                  </a:lnTo>
                  <a:cubicBezTo>
                    <a:pt x="1426" y="891"/>
                    <a:pt x="1330" y="1063"/>
                    <a:pt x="1168" y="1139"/>
                  </a:cubicBezTo>
                  <a:lnTo>
                    <a:pt x="392" y="1532"/>
                  </a:lnTo>
                  <a:cubicBezTo>
                    <a:pt x="153" y="1647"/>
                    <a:pt x="0" y="1895"/>
                    <a:pt x="0" y="2163"/>
                  </a:cubicBezTo>
                  <a:lnTo>
                    <a:pt x="0" y="3580"/>
                  </a:lnTo>
                  <a:cubicBezTo>
                    <a:pt x="0" y="3704"/>
                    <a:pt x="105" y="3819"/>
                    <a:pt x="239" y="3819"/>
                  </a:cubicBezTo>
                  <a:lnTo>
                    <a:pt x="4048" y="3819"/>
                  </a:lnTo>
                  <a:cubicBezTo>
                    <a:pt x="4182" y="3819"/>
                    <a:pt x="4288" y="3704"/>
                    <a:pt x="4288" y="3580"/>
                  </a:cubicBezTo>
                  <a:lnTo>
                    <a:pt x="4288" y="2163"/>
                  </a:lnTo>
                  <a:cubicBezTo>
                    <a:pt x="4288" y="1895"/>
                    <a:pt x="4134" y="1647"/>
                    <a:pt x="3895" y="1532"/>
                  </a:cubicBezTo>
                  <a:lnTo>
                    <a:pt x="3130" y="1139"/>
                  </a:lnTo>
                  <a:cubicBezTo>
                    <a:pt x="2967" y="1063"/>
                    <a:pt x="2862" y="891"/>
                    <a:pt x="2862" y="718"/>
                  </a:cubicBez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6601761" y="830667"/>
              <a:ext cx="81743" cy="53510"/>
            </a:xfrm>
            <a:custGeom>
              <a:avLst/>
              <a:gdLst/>
              <a:ahLst/>
              <a:cxnLst/>
              <a:rect l="l" t="t" r="r" b="b"/>
              <a:pathLst>
                <a:path w="1465" h="959" extrusionOk="0">
                  <a:moveTo>
                    <a:pt x="10" y="1"/>
                  </a:moveTo>
                  <a:lnTo>
                    <a:pt x="10" y="719"/>
                  </a:lnTo>
                  <a:cubicBezTo>
                    <a:pt x="10" y="747"/>
                    <a:pt x="10" y="776"/>
                    <a:pt x="0" y="814"/>
                  </a:cubicBezTo>
                  <a:cubicBezTo>
                    <a:pt x="230" y="910"/>
                    <a:pt x="479" y="958"/>
                    <a:pt x="737" y="958"/>
                  </a:cubicBezTo>
                  <a:cubicBezTo>
                    <a:pt x="986" y="958"/>
                    <a:pt x="1235" y="910"/>
                    <a:pt x="1465" y="814"/>
                  </a:cubicBezTo>
                  <a:cubicBezTo>
                    <a:pt x="1455" y="776"/>
                    <a:pt x="1446" y="747"/>
                    <a:pt x="1446" y="71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6522748" y="901196"/>
              <a:ext cx="239260" cy="143176"/>
            </a:xfrm>
            <a:custGeom>
              <a:avLst/>
              <a:gdLst/>
              <a:ahLst/>
              <a:cxnLst/>
              <a:rect l="l" t="t" r="r" b="b"/>
              <a:pathLst>
                <a:path w="4288" h="2566" extrusionOk="0">
                  <a:moveTo>
                    <a:pt x="948" y="0"/>
                  </a:moveTo>
                  <a:lnTo>
                    <a:pt x="392" y="278"/>
                  </a:lnTo>
                  <a:cubicBezTo>
                    <a:pt x="153" y="393"/>
                    <a:pt x="0" y="641"/>
                    <a:pt x="0" y="909"/>
                  </a:cubicBezTo>
                  <a:lnTo>
                    <a:pt x="0" y="2326"/>
                  </a:lnTo>
                  <a:cubicBezTo>
                    <a:pt x="0" y="2450"/>
                    <a:pt x="105" y="2565"/>
                    <a:pt x="239" y="2565"/>
                  </a:cubicBezTo>
                  <a:lnTo>
                    <a:pt x="4048" y="2565"/>
                  </a:lnTo>
                  <a:cubicBezTo>
                    <a:pt x="4182" y="2565"/>
                    <a:pt x="4288" y="2450"/>
                    <a:pt x="4288" y="2326"/>
                  </a:cubicBezTo>
                  <a:lnTo>
                    <a:pt x="4288" y="909"/>
                  </a:lnTo>
                  <a:cubicBezTo>
                    <a:pt x="4288" y="641"/>
                    <a:pt x="4134" y="393"/>
                    <a:pt x="3895" y="278"/>
                  </a:cubicBezTo>
                  <a:lnTo>
                    <a:pt x="3350" y="0"/>
                  </a:lnTo>
                  <a:cubicBezTo>
                    <a:pt x="3067" y="436"/>
                    <a:pt x="2608" y="653"/>
                    <a:pt x="2149" y="653"/>
                  </a:cubicBezTo>
                  <a:cubicBezTo>
                    <a:pt x="1689" y="653"/>
                    <a:pt x="1230" y="436"/>
                    <a:pt x="948" y="0"/>
                  </a:cubicBezTo>
                  <a:close/>
                </a:path>
              </a:pathLst>
            </a:custGeom>
            <a:solidFill>
              <a:srgbClr val="9E9E9E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6562757" y="726659"/>
              <a:ext cx="159748" cy="130789"/>
            </a:xfrm>
            <a:custGeom>
              <a:avLst/>
              <a:gdLst/>
              <a:ahLst/>
              <a:cxnLst/>
              <a:rect l="l" t="t" r="r" b="b"/>
              <a:pathLst>
                <a:path w="2863" h="2344" extrusionOk="0">
                  <a:moveTo>
                    <a:pt x="1103" y="1"/>
                  </a:moveTo>
                  <a:cubicBezTo>
                    <a:pt x="1015" y="1"/>
                    <a:pt x="930" y="54"/>
                    <a:pt x="891" y="133"/>
                  </a:cubicBezTo>
                  <a:cubicBezTo>
                    <a:pt x="814" y="305"/>
                    <a:pt x="699" y="449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106" y="1808"/>
                    <a:pt x="719" y="2344"/>
                    <a:pt x="1436" y="2344"/>
                  </a:cubicBezTo>
                  <a:cubicBezTo>
                    <a:pt x="2173" y="2344"/>
                    <a:pt x="2795" y="1769"/>
                    <a:pt x="2862" y="1023"/>
                  </a:cubicBezTo>
                  <a:cubicBezTo>
                    <a:pt x="2862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40" y="3"/>
                    <a:pt x="112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6562757" y="726659"/>
              <a:ext cx="159190" cy="129729"/>
            </a:xfrm>
            <a:custGeom>
              <a:avLst/>
              <a:gdLst/>
              <a:ahLst/>
              <a:cxnLst/>
              <a:rect l="l" t="t" r="r" b="b"/>
              <a:pathLst>
                <a:path w="2853" h="2325" extrusionOk="0">
                  <a:moveTo>
                    <a:pt x="1100" y="1"/>
                  </a:moveTo>
                  <a:cubicBezTo>
                    <a:pt x="1009" y="1"/>
                    <a:pt x="930" y="54"/>
                    <a:pt x="891" y="133"/>
                  </a:cubicBezTo>
                  <a:cubicBezTo>
                    <a:pt x="833" y="248"/>
                    <a:pt x="757" y="362"/>
                    <a:pt x="671" y="458"/>
                  </a:cubicBezTo>
                  <a:cubicBezTo>
                    <a:pt x="632" y="496"/>
                    <a:pt x="604" y="535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97" y="1731"/>
                    <a:pt x="585" y="2229"/>
                    <a:pt x="1207" y="2324"/>
                  </a:cubicBezTo>
                  <a:cubicBezTo>
                    <a:pt x="881" y="2123"/>
                    <a:pt x="690" y="1769"/>
                    <a:pt x="709" y="1386"/>
                  </a:cubicBezTo>
                  <a:lnTo>
                    <a:pt x="709" y="1052"/>
                  </a:lnTo>
                  <a:cubicBezTo>
                    <a:pt x="766" y="1013"/>
                    <a:pt x="824" y="965"/>
                    <a:pt x="872" y="918"/>
                  </a:cubicBezTo>
                  <a:cubicBezTo>
                    <a:pt x="1006" y="803"/>
                    <a:pt x="1121" y="669"/>
                    <a:pt x="1216" y="516"/>
                  </a:cubicBezTo>
                  <a:cubicBezTo>
                    <a:pt x="1666" y="659"/>
                    <a:pt x="2097" y="889"/>
                    <a:pt x="2460" y="1195"/>
                  </a:cubicBezTo>
                  <a:cubicBezTo>
                    <a:pt x="2508" y="1233"/>
                    <a:pt x="2614" y="1339"/>
                    <a:pt x="2747" y="1463"/>
                  </a:cubicBezTo>
                  <a:cubicBezTo>
                    <a:pt x="2805" y="1319"/>
                    <a:pt x="2843" y="1176"/>
                    <a:pt x="2853" y="1023"/>
                  </a:cubicBezTo>
                  <a:cubicBezTo>
                    <a:pt x="2853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39" y="3"/>
                    <a:pt x="1119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6709120" y="927867"/>
              <a:ext cx="53454" cy="115947"/>
            </a:xfrm>
            <a:custGeom>
              <a:avLst/>
              <a:gdLst/>
              <a:ahLst/>
              <a:cxnLst/>
              <a:rect l="l" t="t" r="r" b="b"/>
              <a:pathLst>
                <a:path w="958" h="2078" extrusionOk="0">
                  <a:moveTo>
                    <a:pt x="814" y="1"/>
                  </a:moveTo>
                  <a:lnTo>
                    <a:pt x="182" y="498"/>
                  </a:lnTo>
                  <a:cubicBezTo>
                    <a:pt x="67" y="594"/>
                    <a:pt x="0" y="728"/>
                    <a:pt x="0" y="872"/>
                  </a:cubicBezTo>
                  <a:lnTo>
                    <a:pt x="0" y="2078"/>
                  </a:lnTo>
                  <a:lnTo>
                    <a:pt x="718" y="2078"/>
                  </a:lnTo>
                  <a:cubicBezTo>
                    <a:pt x="852" y="2078"/>
                    <a:pt x="957" y="1972"/>
                    <a:pt x="957" y="1838"/>
                  </a:cubicBezTo>
                  <a:lnTo>
                    <a:pt x="957" y="431"/>
                  </a:lnTo>
                  <a:cubicBezTo>
                    <a:pt x="957" y="278"/>
                    <a:pt x="900" y="125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flipH="1">
              <a:off x="6522745" y="927867"/>
              <a:ext cx="53454" cy="115947"/>
            </a:xfrm>
            <a:custGeom>
              <a:avLst/>
              <a:gdLst/>
              <a:ahLst/>
              <a:cxnLst/>
              <a:rect l="l" t="t" r="r" b="b"/>
              <a:pathLst>
                <a:path w="958" h="2078" extrusionOk="0">
                  <a:moveTo>
                    <a:pt x="814" y="1"/>
                  </a:moveTo>
                  <a:lnTo>
                    <a:pt x="182" y="498"/>
                  </a:lnTo>
                  <a:cubicBezTo>
                    <a:pt x="67" y="594"/>
                    <a:pt x="0" y="728"/>
                    <a:pt x="0" y="872"/>
                  </a:cubicBezTo>
                  <a:lnTo>
                    <a:pt x="0" y="2078"/>
                  </a:lnTo>
                  <a:lnTo>
                    <a:pt x="718" y="2078"/>
                  </a:lnTo>
                  <a:cubicBezTo>
                    <a:pt x="852" y="2078"/>
                    <a:pt x="957" y="1972"/>
                    <a:pt x="957" y="1838"/>
                  </a:cubicBezTo>
                  <a:lnTo>
                    <a:pt x="957" y="431"/>
                  </a:lnTo>
                  <a:cubicBezTo>
                    <a:pt x="957" y="278"/>
                    <a:pt x="900" y="125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11"/>
          <p:cNvGrpSpPr/>
          <p:nvPr/>
        </p:nvGrpSpPr>
        <p:grpSpPr>
          <a:xfrm>
            <a:off x="7019906" y="1246712"/>
            <a:ext cx="1343400" cy="497888"/>
            <a:chOff x="5721925" y="643799"/>
            <a:chExt cx="1283252" cy="497888"/>
          </a:xfrm>
        </p:grpSpPr>
        <p:sp>
          <p:nvSpPr>
            <p:cNvPr id="333" name="Google Shape;333;p11"/>
            <p:cNvSpPr/>
            <p:nvPr/>
          </p:nvSpPr>
          <p:spPr>
            <a:xfrm>
              <a:off x="6765917" y="791796"/>
              <a:ext cx="239260" cy="213146"/>
            </a:xfrm>
            <a:custGeom>
              <a:avLst/>
              <a:gdLst/>
              <a:ahLst/>
              <a:cxnLst/>
              <a:rect l="l" t="t" r="r" b="b"/>
              <a:pathLst>
                <a:path w="4288" h="3820" extrusionOk="0">
                  <a:moveTo>
                    <a:pt x="1426" y="1"/>
                  </a:moveTo>
                  <a:lnTo>
                    <a:pt x="1426" y="718"/>
                  </a:lnTo>
                  <a:cubicBezTo>
                    <a:pt x="1426" y="891"/>
                    <a:pt x="1330" y="1063"/>
                    <a:pt x="1168" y="1139"/>
                  </a:cubicBezTo>
                  <a:lnTo>
                    <a:pt x="392" y="1532"/>
                  </a:lnTo>
                  <a:cubicBezTo>
                    <a:pt x="153" y="1647"/>
                    <a:pt x="0" y="1895"/>
                    <a:pt x="0" y="2163"/>
                  </a:cubicBezTo>
                  <a:lnTo>
                    <a:pt x="0" y="3580"/>
                  </a:lnTo>
                  <a:cubicBezTo>
                    <a:pt x="0" y="3704"/>
                    <a:pt x="105" y="3819"/>
                    <a:pt x="239" y="3819"/>
                  </a:cubicBezTo>
                  <a:lnTo>
                    <a:pt x="4048" y="3819"/>
                  </a:lnTo>
                  <a:cubicBezTo>
                    <a:pt x="4182" y="3819"/>
                    <a:pt x="4288" y="3704"/>
                    <a:pt x="4288" y="3580"/>
                  </a:cubicBezTo>
                  <a:lnTo>
                    <a:pt x="4288" y="2163"/>
                  </a:lnTo>
                  <a:cubicBezTo>
                    <a:pt x="4288" y="1895"/>
                    <a:pt x="4134" y="1647"/>
                    <a:pt x="3895" y="1532"/>
                  </a:cubicBezTo>
                  <a:lnTo>
                    <a:pt x="3130" y="1139"/>
                  </a:lnTo>
                  <a:cubicBezTo>
                    <a:pt x="2967" y="1063"/>
                    <a:pt x="2862" y="891"/>
                    <a:pt x="2862" y="718"/>
                  </a:cubicBez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6501458" y="745836"/>
              <a:ext cx="159748" cy="130789"/>
            </a:xfrm>
            <a:custGeom>
              <a:avLst/>
              <a:gdLst/>
              <a:ahLst/>
              <a:cxnLst/>
              <a:rect l="l" t="t" r="r" b="b"/>
              <a:pathLst>
                <a:path w="2863" h="2344" extrusionOk="0">
                  <a:moveTo>
                    <a:pt x="1103" y="1"/>
                  </a:moveTo>
                  <a:cubicBezTo>
                    <a:pt x="1015" y="1"/>
                    <a:pt x="930" y="54"/>
                    <a:pt x="891" y="133"/>
                  </a:cubicBezTo>
                  <a:cubicBezTo>
                    <a:pt x="814" y="305"/>
                    <a:pt x="699" y="449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106" y="1808"/>
                    <a:pt x="719" y="2344"/>
                    <a:pt x="1436" y="2344"/>
                  </a:cubicBezTo>
                  <a:cubicBezTo>
                    <a:pt x="2173" y="2344"/>
                    <a:pt x="2795" y="1769"/>
                    <a:pt x="2862" y="1023"/>
                  </a:cubicBezTo>
                  <a:cubicBezTo>
                    <a:pt x="2862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40" y="3"/>
                    <a:pt x="112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6190245" y="927867"/>
              <a:ext cx="53454" cy="115947"/>
            </a:xfrm>
            <a:custGeom>
              <a:avLst/>
              <a:gdLst/>
              <a:ahLst/>
              <a:cxnLst/>
              <a:rect l="l" t="t" r="r" b="b"/>
              <a:pathLst>
                <a:path w="958" h="2078" extrusionOk="0">
                  <a:moveTo>
                    <a:pt x="814" y="1"/>
                  </a:moveTo>
                  <a:lnTo>
                    <a:pt x="182" y="498"/>
                  </a:lnTo>
                  <a:cubicBezTo>
                    <a:pt x="67" y="594"/>
                    <a:pt x="0" y="728"/>
                    <a:pt x="0" y="872"/>
                  </a:cubicBezTo>
                  <a:lnTo>
                    <a:pt x="0" y="2078"/>
                  </a:lnTo>
                  <a:lnTo>
                    <a:pt x="718" y="2078"/>
                  </a:lnTo>
                  <a:cubicBezTo>
                    <a:pt x="852" y="2078"/>
                    <a:pt x="957" y="1972"/>
                    <a:pt x="957" y="1838"/>
                  </a:cubicBezTo>
                  <a:lnTo>
                    <a:pt x="957" y="431"/>
                  </a:lnTo>
                  <a:cubicBezTo>
                    <a:pt x="957" y="278"/>
                    <a:pt x="900" y="125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761989" y="657692"/>
              <a:ext cx="66287" cy="146357"/>
            </a:xfrm>
            <a:custGeom>
              <a:avLst/>
              <a:gdLst/>
              <a:ahLst/>
              <a:cxnLst/>
              <a:rect l="l" t="t" r="r" b="b"/>
              <a:pathLst>
                <a:path w="1188" h="2623" extrusionOk="0">
                  <a:moveTo>
                    <a:pt x="709" y="0"/>
                  </a:moveTo>
                  <a:cubicBezTo>
                    <a:pt x="316" y="0"/>
                    <a:pt x="1" y="326"/>
                    <a:pt x="1" y="718"/>
                  </a:cubicBezTo>
                  <a:lnTo>
                    <a:pt x="1" y="890"/>
                  </a:lnTo>
                  <a:cubicBezTo>
                    <a:pt x="1" y="1091"/>
                    <a:pt x="29" y="1292"/>
                    <a:pt x="96" y="1484"/>
                  </a:cubicBezTo>
                  <a:lnTo>
                    <a:pt x="469" y="2622"/>
                  </a:lnTo>
                  <a:lnTo>
                    <a:pt x="1187" y="262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E8C94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788159" y="643799"/>
              <a:ext cx="160250" cy="160808"/>
            </a:xfrm>
            <a:custGeom>
              <a:avLst/>
              <a:gdLst/>
              <a:ahLst/>
              <a:cxnLst/>
              <a:rect l="l" t="t" r="r" b="b"/>
              <a:pathLst>
                <a:path w="2872" h="2882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986"/>
                    <a:pt x="221" y="1197"/>
                    <a:pt x="479" y="1197"/>
                  </a:cubicBezTo>
                  <a:lnTo>
                    <a:pt x="2393" y="2881"/>
                  </a:lnTo>
                  <a:lnTo>
                    <a:pt x="2795" y="1465"/>
                  </a:lnTo>
                  <a:cubicBezTo>
                    <a:pt x="2843" y="1292"/>
                    <a:pt x="2872" y="1120"/>
                    <a:pt x="2872" y="938"/>
                  </a:cubicBezTo>
                  <a:lnTo>
                    <a:pt x="2872" y="479"/>
                  </a:lnTo>
                  <a:cubicBezTo>
                    <a:pt x="2872" y="221"/>
                    <a:pt x="2661" y="0"/>
                    <a:pt x="2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814832" y="844058"/>
              <a:ext cx="80181" cy="58755"/>
            </a:xfrm>
            <a:custGeom>
              <a:avLst/>
              <a:gdLst/>
              <a:ahLst/>
              <a:cxnLst/>
              <a:rect l="l" t="t" r="r" b="b"/>
              <a:pathLst>
                <a:path w="1437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437" y="1053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5815390" y="844058"/>
              <a:ext cx="80181" cy="32642"/>
            </a:xfrm>
            <a:custGeom>
              <a:avLst/>
              <a:gdLst/>
              <a:ahLst/>
              <a:cxnLst/>
              <a:rect l="l" t="t" r="r" b="b"/>
              <a:pathLst>
                <a:path w="1437" h="585" extrusionOk="0">
                  <a:moveTo>
                    <a:pt x="1" y="0"/>
                  </a:moveTo>
                  <a:lnTo>
                    <a:pt x="1" y="440"/>
                  </a:lnTo>
                  <a:cubicBezTo>
                    <a:pt x="230" y="536"/>
                    <a:pt x="472" y="584"/>
                    <a:pt x="715" y="584"/>
                  </a:cubicBezTo>
                  <a:cubicBezTo>
                    <a:pt x="958" y="584"/>
                    <a:pt x="1202" y="536"/>
                    <a:pt x="1436" y="440"/>
                  </a:cubicBezTo>
                  <a:lnTo>
                    <a:pt x="1436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5721925" y="876644"/>
              <a:ext cx="266545" cy="167169"/>
            </a:xfrm>
            <a:custGeom>
              <a:avLst/>
              <a:gdLst/>
              <a:ahLst/>
              <a:cxnLst/>
              <a:rect l="l" t="t" r="r" b="b"/>
              <a:pathLst>
                <a:path w="4777" h="2996" extrusionOk="0">
                  <a:moveTo>
                    <a:pt x="1676" y="0"/>
                  </a:moveTo>
                  <a:lnTo>
                    <a:pt x="518" y="325"/>
                  </a:lnTo>
                  <a:cubicBezTo>
                    <a:pt x="211" y="412"/>
                    <a:pt x="1" y="689"/>
                    <a:pt x="1" y="1014"/>
                  </a:cubicBezTo>
                  <a:lnTo>
                    <a:pt x="1" y="2756"/>
                  </a:lnTo>
                  <a:cubicBezTo>
                    <a:pt x="1" y="2890"/>
                    <a:pt x="106" y="2996"/>
                    <a:pt x="240" y="2996"/>
                  </a:cubicBezTo>
                  <a:lnTo>
                    <a:pt x="4537" y="2996"/>
                  </a:lnTo>
                  <a:cubicBezTo>
                    <a:pt x="4661" y="2996"/>
                    <a:pt x="4776" y="2890"/>
                    <a:pt x="4776" y="2756"/>
                  </a:cubicBezTo>
                  <a:lnTo>
                    <a:pt x="4776" y="1014"/>
                  </a:lnTo>
                  <a:cubicBezTo>
                    <a:pt x="4767" y="689"/>
                    <a:pt x="4556" y="412"/>
                    <a:pt x="4250" y="325"/>
                  </a:cubicBezTo>
                  <a:lnTo>
                    <a:pt x="3111" y="0"/>
                  </a:lnTo>
                  <a:lnTo>
                    <a:pt x="2393" y="479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5841560" y="903316"/>
              <a:ext cx="26727" cy="140498"/>
            </a:xfrm>
            <a:custGeom>
              <a:avLst/>
              <a:gdLst/>
              <a:ahLst/>
              <a:cxnLst/>
              <a:rect l="l" t="t" r="r" b="b"/>
              <a:pathLst>
                <a:path w="479" h="2518" extrusionOk="0">
                  <a:moveTo>
                    <a:pt x="125" y="1"/>
                  </a:moveTo>
                  <a:lnTo>
                    <a:pt x="0" y="2518"/>
                  </a:lnTo>
                  <a:lnTo>
                    <a:pt x="479" y="2518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9E9E9E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5775325" y="711091"/>
              <a:ext cx="159748" cy="146357"/>
            </a:xfrm>
            <a:custGeom>
              <a:avLst/>
              <a:gdLst/>
              <a:ahLst/>
              <a:cxnLst/>
              <a:rect l="l" t="t" r="r" b="b"/>
              <a:pathLst>
                <a:path w="2863" h="2623" extrusionOk="0">
                  <a:moveTo>
                    <a:pt x="910" y="0"/>
                  </a:moveTo>
                  <a:cubicBezTo>
                    <a:pt x="786" y="0"/>
                    <a:pt x="661" y="48"/>
                    <a:pt x="565" y="134"/>
                  </a:cubicBezTo>
                  <a:lnTo>
                    <a:pt x="135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981"/>
                    <a:pt x="642" y="2623"/>
                    <a:pt x="1436" y="2623"/>
                  </a:cubicBezTo>
                  <a:cubicBezTo>
                    <a:pt x="2221" y="2623"/>
                    <a:pt x="2862" y="1981"/>
                    <a:pt x="2862" y="1187"/>
                  </a:cubicBezTo>
                  <a:lnTo>
                    <a:pt x="2862" y="881"/>
                  </a:lnTo>
                  <a:cubicBezTo>
                    <a:pt x="2862" y="756"/>
                    <a:pt x="2805" y="632"/>
                    <a:pt x="2719" y="546"/>
                  </a:cubicBezTo>
                  <a:cubicBezTo>
                    <a:pt x="2345" y="182"/>
                    <a:pt x="1676" y="19"/>
                    <a:pt x="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5775325" y="711091"/>
              <a:ext cx="159190" cy="143176"/>
            </a:xfrm>
            <a:custGeom>
              <a:avLst/>
              <a:gdLst/>
              <a:ahLst/>
              <a:cxnLst/>
              <a:rect l="l" t="t" r="r" b="b"/>
              <a:pathLst>
                <a:path w="2853" h="2566" extrusionOk="0">
                  <a:moveTo>
                    <a:pt x="920" y="0"/>
                  </a:moveTo>
                  <a:cubicBezTo>
                    <a:pt x="786" y="0"/>
                    <a:pt x="661" y="48"/>
                    <a:pt x="575" y="144"/>
                  </a:cubicBezTo>
                  <a:lnTo>
                    <a:pt x="144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828"/>
                    <a:pt x="422" y="2383"/>
                    <a:pt x="1034" y="2565"/>
                  </a:cubicBezTo>
                  <a:cubicBezTo>
                    <a:pt x="824" y="2307"/>
                    <a:pt x="719" y="1991"/>
                    <a:pt x="719" y="1665"/>
                  </a:cubicBezTo>
                  <a:lnTo>
                    <a:pt x="719" y="976"/>
                  </a:lnTo>
                  <a:cubicBezTo>
                    <a:pt x="709" y="710"/>
                    <a:pt x="929" y="497"/>
                    <a:pt x="1184" y="497"/>
                  </a:cubicBezTo>
                  <a:cubicBezTo>
                    <a:pt x="1194" y="497"/>
                    <a:pt x="1205" y="497"/>
                    <a:pt x="1216" y="498"/>
                  </a:cubicBezTo>
                  <a:cubicBezTo>
                    <a:pt x="1695" y="527"/>
                    <a:pt x="2412" y="603"/>
                    <a:pt x="2853" y="814"/>
                  </a:cubicBezTo>
                  <a:cubicBezTo>
                    <a:pt x="2843" y="718"/>
                    <a:pt x="2795" y="622"/>
                    <a:pt x="2728" y="546"/>
                  </a:cubicBezTo>
                  <a:cubicBezTo>
                    <a:pt x="2355" y="192"/>
                    <a:pt x="1685" y="29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5842118" y="903316"/>
              <a:ext cx="26727" cy="26783"/>
            </a:xfrm>
            <a:custGeom>
              <a:avLst/>
              <a:gdLst/>
              <a:ahLst/>
              <a:cxnLst/>
              <a:rect l="l" t="t" r="r" b="b"/>
              <a:pathLst>
                <a:path w="479" h="480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422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2"/>
                    <a:pt x="479" y="355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9E9E9E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800993" y="866043"/>
              <a:ext cx="54514" cy="55853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216" y="1"/>
                  </a:moveTo>
                  <a:cubicBezTo>
                    <a:pt x="187" y="1"/>
                    <a:pt x="160" y="15"/>
                    <a:pt x="144" y="46"/>
                  </a:cubicBezTo>
                  <a:lnTo>
                    <a:pt x="0" y="267"/>
                  </a:lnTo>
                  <a:lnTo>
                    <a:pt x="354" y="927"/>
                  </a:lnTo>
                  <a:cubicBezTo>
                    <a:pt x="378" y="975"/>
                    <a:pt x="430" y="1001"/>
                    <a:pt x="481" y="1001"/>
                  </a:cubicBezTo>
                  <a:cubicBezTo>
                    <a:pt x="511" y="1001"/>
                    <a:pt x="540" y="992"/>
                    <a:pt x="565" y="975"/>
                  </a:cubicBezTo>
                  <a:lnTo>
                    <a:pt x="976" y="669"/>
                  </a:lnTo>
                  <a:lnTo>
                    <a:pt x="287" y="27"/>
                  </a:lnTo>
                  <a:cubicBezTo>
                    <a:pt x="266" y="10"/>
                    <a:pt x="240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855454" y="866043"/>
              <a:ext cx="54514" cy="55853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751" y="1"/>
                  </a:moveTo>
                  <a:cubicBezTo>
                    <a:pt x="727" y="1"/>
                    <a:pt x="701" y="10"/>
                    <a:pt x="680" y="27"/>
                  </a:cubicBezTo>
                  <a:lnTo>
                    <a:pt x="0" y="669"/>
                  </a:lnTo>
                  <a:lnTo>
                    <a:pt x="402" y="975"/>
                  </a:lnTo>
                  <a:cubicBezTo>
                    <a:pt x="427" y="992"/>
                    <a:pt x="457" y="1001"/>
                    <a:pt x="486" y="1001"/>
                  </a:cubicBezTo>
                  <a:cubicBezTo>
                    <a:pt x="537" y="1001"/>
                    <a:pt x="589" y="975"/>
                    <a:pt x="613" y="927"/>
                  </a:cubicBezTo>
                  <a:lnTo>
                    <a:pt x="976" y="267"/>
                  </a:lnTo>
                  <a:lnTo>
                    <a:pt x="823" y="46"/>
                  </a:lnTo>
                  <a:cubicBezTo>
                    <a:pt x="808" y="15"/>
                    <a:pt x="780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 flipH="1">
              <a:off x="6587097" y="1025740"/>
              <a:ext cx="53454" cy="115947"/>
            </a:xfrm>
            <a:custGeom>
              <a:avLst/>
              <a:gdLst/>
              <a:ahLst/>
              <a:cxnLst/>
              <a:rect l="l" t="t" r="r" b="b"/>
              <a:pathLst>
                <a:path w="958" h="2078" extrusionOk="0">
                  <a:moveTo>
                    <a:pt x="814" y="1"/>
                  </a:moveTo>
                  <a:lnTo>
                    <a:pt x="182" y="498"/>
                  </a:lnTo>
                  <a:cubicBezTo>
                    <a:pt x="67" y="594"/>
                    <a:pt x="0" y="728"/>
                    <a:pt x="0" y="872"/>
                  </a:cubicBezTo>
                  <a:lnTo>
                    <a:pt x="0" y="2078"/>
                  </a:lnTo>
                  <a:lnTo>
                    <a:pt x="718" y="2078"/>
                  </a:lnTo>
                  <a:cubicBezTo>
                    <a:pt x="852" y="2078"/>
                    <a:pt x="957" y="1972"/>
                    <a:pt x="957" y="1838"/>
                  </a:cubicBezTo>
                  <a:lnTo>
                    <a:pt x="957" y="431"/>
                  </a:lnTo>
                  <a:cubicBezTo>
                    <a:pt x="957" y="278"/>
                    <a:pt x="900" y="125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11"/>
          <p:cNvGrpSpPr/>
          <p:nvPr/>
        </p:nvGrpSpPr>
        <p:grpSpPr>
          <a:xfrm>
            <a:off x="3109937" y="2844142"/>
            <a:ext cx="521774" cy="439576"/>
            <a:chOff x="5721925" y="604796"/>
            <a:chExt cx="521774" cy="439576"/>
          </a:xfrm>
        </p:grpSpPr>
        <p:sp>
          <p:nvSpPr>
            <p:cNvPr id="349" name="Google Shape;349;p11"/>
            <p:cNvSpPr/>
            <p:nvPr/>
          </p:nvSpPr>
          <p:spPr>
            <a:xfrm>
              <a:off x="6070610" y="604796"/>
              <a:ext cx="106294" cy="92959"/>
            </a:xfrm>
            <a:custGeom>
              <a:avLst/>
              <a:gdLst/>
              <a:ahLst/>
              <a:cxnLst/>
              <a:rect l="l" t="t" r="r" b="b"/>
              <a:pathLst>
                <a:path w="1905" h="1666" extrusionOk="0">
                  <a:moveTo>
                    <a:pt x="957" y="1"/>
                  </a:moveTo>
                  <a:cubicBezTo>
                    <a:pt x="421" y="1"/>
                    <a:pt x="0" y="374"/>
                    <a:pt x="0" y="833"/>
                  </a:cubicBezTo>
                  <a:cubicBezTo>
                    <a:pt x="0" y="1293"/>
                    <a:pt x="421" y="1666"/>
                    <a:pt x="957" y="1666"/>
                  </a:cubicBezTo>
                  <a:cubicBezTo>
                    <a:pt x="1484" y="1666"/>
                    <a:pt x="1905" y="1293"/>
                    <a:pt x="1905" y="833"/>
                  </a:cubicBezTo>
                  <a:cubicBezTo>
                    <a:pt x="1905" y="374"/>
                    <a:pt x="1484" y="1"/>
                    <a:pt x="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6070610" y="604796"/>
              <a:ext cx="73206" cy="93517"/>
            </a:xfrm>
            <a:custGeom>
              <a:avLst/>
              <a:gdLst/>
              <a:ahLst/>
              <a:cxnLst/>
              <a:rect l="l" t="t" r="r" b="b"/>
              <a:pathLst>
                <a:path w="1312" h="1676" extrusionOk="0">
                  <a:moveTo>
                    <a:pt x="957" y="1"/>
                  </a:moveTo>
                  <a:cubicBezTo>
                    <a:pt x="431" y="1"/>
                    <a:pt x="0" y="374"/>
                    <a:pt x="0" y="833"/>
                  </a:cubicBezTo>
                  <a:cubicBezTo>
                    <a:pt x="0" y="1302"/>
                    <a:pt x="421" y="1676"/>
                    <a:pt x="957" y="1676"/>
                  </a:cubicBezTo>
                  <a:cubicBezTo>
                    <a:pt x="1072" y="1676"/>
                    <a:pt x="1197" y="1647"/>
                    <a:pt x="1311" y="1609"/>
                  </a:cubicBezTo>
                  <a:cubicBezTo>
                    <a:pt x="967" y="1503"/>
                    <a:pt x="728" y="1197"/>
                    <a:pt x="718" y="833"/>
                  </a:cubicBezTo>
                  <a:cubicBezTo>
                    <a:pt x="728" y="470"/>
                    <a:pt x="967" y="163"/>
                    <a:pt x="1311" y="58"/>
                  </a:cubicBezTo>
                  <a:cubicBezTo>
                    <a:pt x="1197" y="20"/>
                    <a:pt x="1072" y="1"/>
                    <a:pt x="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6003873" y="831225"/>
              <a:ext cx="239260" cy="213146"/>
            </a:xfrm>
            <a:custGeom>
              <a:avLst/>
              <a:gdLst/>
              <a:ahLst/>
              <a:cxnLst/>
              <a:rect l="l" t="t" r="r" b="b"/>
              <a:pathLst>
                <a:path w="4288" h="3820" extrusionOk="0">
                  <a:moveTo>
                    <a:pt x="1426" y="1"/>
                  </a:moveTo>
                  <a:lnTo>
                    <a:pt x="1426" y="718"/>
                  </a:lnTo>
                  <a:cubicBezTo>
                    <a:pt x="1426" y="891"/>
                    <a:pt x="1330" y="1063"/>
                    <a:pt x="1168" y="1139"/>
                  </a:cubicBezTo>
                  <a:lnTo>
                    <a:pt x="392" y="1532"/>
                  </a:lnTo>
                  <a:cubicBezTo>
                    <a:pt x="153" y="1647"/>
                    <a:pt x="0" y="1895"/>
                    <a:pt x="0" y="2163"/>
                  </a:cubicBezTo>
                  <a:lnTo>
                    <a:pt x="0" y="3580"/>
                  </a:lnTo>
                  <a:cubicBezTo>
                    <a:pt x="0" y="3704"/>
                    <a:pt x="105" y="3819"/>
                    <a:pt x="239" y="3819"/>
                  </a:cubicBezTo>
                  <a:lnTo>
                    <a:pt x="4048" y="3819"/>
                  </a:lnTo>
                  <a:cubicBezTo>
                    <a:pt x="4182" y="3819"/>
                    <a:pt x="4288" y="3704"/>
                    <a:pt x="4288" y="3580"/>
                  </a:cubicBezTo>
                  <a:lnTo>
                    <a:pt x="4288" y="2163"/>
                  </a:lnTo>
                  <a:cubicBezTo>
                    <a:pt x="4288" y="1895"/>
                    <a:pt x="4134" y="1647"/>
                    <a:pt x="3895" y="1532"/>
                  </a:cubicBezTo>
                  <a:lnTo>
                    <a:pt x="3130" y="1139"/>
                  </a:lnTo>
                  <a:cubicBezTo>
                    <a:pt x="2967" y="1063"/>
                    <a:pt x="2862" y="891"/>
                    <a:pt x="2862" y="718"/>
                  </a:cubicBez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6082886" y="830667"/>
              <a:ext cx="81743" cy="53510"/>
            </a:xfrm>
            <a:custGeom>
              <a:avLst/>
              <a:gdLst/>
              <a:ahLst/>
              <a:cxnLst/>
              <a:rect l="l" t="t" r="r" b="b"/>
              <a:pathLst>
                <a:path w="1465" h="959" extrusionOk="0">
                  <a:moveTo>
                    <a:pt x="10" y="1"/>
                  </a:moveTo>
                  <a:lnTo>
                    <a:pt x="10" y="719"/>
                  </a:lnTo>
                  <a:cubicBezTo>
                    <a:pt x="10" y="747"/>
                    <a:pt x="10" y="776"/>
                    <a:pt x="0" y="814"/>
                  </a:cubicBezTo>
                  <a:cubicBezTo>
                    <a:pt x="230" y="910"/>
                    <a:pt x="479" y="958"/>
                    <a:pt x="737" y="958"/>
                  </a:cubicBezTo>
                  <a:cubicBezTo>
                    <a:pt x="986" y="958"/>
                    <a:pt x="1235" y="910"/>
                    <a:pt x="1465" y="814"/>
                  </a:cubicBezTo>
                  <a:cubicBezTo>
                    <a:pt x="1455" y="776"/>
                    <a:pt x="1446" y="747"/>
                    <a:pt x="1446" y="71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6003873" y="901196"/>
              <a:ext cx="239260" cy="143176"/>
            </a:xfrm>
            <a:custGeom>
              <a:avLst/>
              <a:gdLst/>
              <a:ahLst/>
              <a:cxnLst/>
              <a:rect l="l" t="t" r="r" b="b"/>
              <a:pathLst>
                <a:path w="4288" h="2566" extrusionOk="0">
                  <a:moveTo>
                    <a:pt x="948" y="0"/>
                  </a:moveTo>
                  <a:lnTo>
                    <a:pt x="392" y="278"/>
                  </a:lnTo>
                  <a:cubicBezTo>
                    <a:pt x="153" y="393"/>
                    <a:pt x="0" y="641"/>
                    <a:pt x="0" y="909"/>
                  </a:cubicBezTo>
                  <a:lnTo>
                    <a:pt x="0" y="2326"/>
                  </a:lnTo>
                  <a:cubicBezTo>
                    <a:pt x="0" y="2450"/>
                    <a:pt x="105" y="2565"/>
                    <a:pt x="239" y="2565"/>
                  </a:cubicBezTo>
                  <a:lnTo>
                    <a:pt x="4048" y="2565"/>
                  </a:lnTo>
                  <a:cubicBezTo>
                    <a:pt x="4182" y="2565"/>
                    <a:pt x="4288" y="2450"/>
                    <a:pt x="4288" y="2326"/>
                  </a:cubicBezTo>
                  <a:lnTo>
                    <a:pt x="4288" y="909"/>
                  </a:lnTo>
                  <a:cubicBezTo>
                    <a:pt x="4288" y="641"/>
                    <a:pt x="4134" y="393"/>
                    <a:pt x="3895" y="278"/>
                  </a:cubicBezTo>
                  <a:lnTo>
                    <a:pt x="3350" y="0"/>
                  </a:lnTo>
                  <a:cubicBezTo>
                    <a:pt x="3067" y="436"/>
                    <a:pt x="2608" y="653"/>
                    <a:pt x="2149" y="653"/>
                  </a:cubicBezTo>
                  <a:cubicBezTo>
                    <a:pt x="1689" y="653"/>
                    <a:pt x="1230" y="436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6030545" y="644301"/>
              <a:ext cx="186419" cy="186419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1675" y="1"/>
                  </a:moveTo>
                  <a:cubicBezTo>
                    <a:pt x="747" y="1"/>
                    <a:pt x="1" y="747"/>
                    <a:pt x="1" y="1676"/>
                  </a:cubicBezTo>
                  <a:cubicBezTo>
                    <a:pt x="1" y="2595"/>
                    <a:pt x="747" y="3341"/>
                    <a:pt x="1675" y="3341"/>
                  </a:cubicBezTo>
                  <a:cubicBezTo>
                    <a:pt x="2594" y="3341"/>
                    <a:pt x="3341" y="2595"/>
                    <a:pt x="3341" y="1676"/>
                  </a:cubicBezTo>
                  <a:cubicBezTo>
                    <a:pt x="3341" y="747"/>
                    <a:pt x="2594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6064751" y="644301"/>
              <a:ext cx="155954" cy="167783"/>
            </a:xfrm>
            <a:custGeom>
              <a:avLst/>
              <a:gdLst/>
              <a:ahLst/>
              <a:cxnLst/>
              <a:rect l="l" t="t" r="r" b="b"/>
              <a:pathLst>
                <a:path w="2795" h="3007" extrusionOk="0">
                  <a:moveTo>
                    <a:pt x="1072" y="1"/>
                  </a:moveTo>
                  <a:cubicBezTo>
                    <a:pt x="268" y="1"/>
                    <a:pt x="0" y="1102"/>
                    <a:pt x="718" y="1456"/>
                  </a:cubicBezTo>
                  <a:cubicBezTo>
                    <a:pt x="737" y="1465"/>
                    <a:pt x="766" y="1475"/>
                    <a:pt x="785" y="1484"/>
                  </a:cubicBezTo>
                  <a:lnTo>
                    <a:pt x="1617" y="2987"/>
                  </a:lnTo>
                  <a:cubicBezTo>
                    <a:pt x="1617" y="2987"/>
                    <a:pt x="1838" y="3006"/>
                    <a:pt x="2058" y="3006"/>
                  </a:cubicBezTo>
                  <a:cubicBezTo>
                    <a:pt x="2546" y="2642"/>
                    <a:pt x="2795" y="2039"/>
                    <a:pt x="2708" y="1446"/>
                  </a:cubicBezTo>
                  <a:cubicBezTo>
                    <a:pt x="2613" y="757"/>
                    <a:pt x="2106" y="202"/>
                    <a:pt x="1426" y="49"/>
                  </a:cubicBezTo>
                  <a:cubicBezTo>
                    <a:pt x="1311" y="20"/>
                    <a:pt x="1187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6043882" y="726659"/>
              <a:ext cx="159748" cy="130789"/>
            </a:xfrm>
            <a:custGeom>
              <a:avLst/>
              <a:gdLst/>
              <a:ahLst/>
              <a:cxnLst/>
              <a:rect l="l" t="t" r="r" b="b"/>
              <a:pathLst>
                <a:path w="2863" h="2344" extrusionOk="0">
                  <a:moveTo>
                    <a:pt x="1103" y="1"/>
                  </a:moveTo>
                  <a:cubicBezTo>
                    <a:pt x="1015" y="1"/>
                    <a:pt x="930" y="54"/>
                    <a:pt x="891" y="133"/>
                  </a:cubicBezTo>
                  <a:cubicBezTo>
                    <a:pt x="814" y="305"/>
                    <a:pt x="699" y="449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106" y="1808"/>
                    <a:pt x="719" y="2344"/>
                    <a:pt x="1436" y="2344"/>
                  </a:cubicBezTo>
                  <a:cubicBezTo>
                    <a:pt x="2173" y="2344"/>
                    <a:pt x="2795" y="1769"/>
                    <a:pt x="2862" y="1023"/>
                  </a:cubicBezTo>
                  <a:cubicBezTo>
                    <a:pt x="2862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40" y="3"/>
                    <a:pt x="112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6043882" y="726659"/>
              <a:ext cx="159190" cy="129729"/>
            </a:xfrm>
            <a:custGeom>
              <a:avLst/>
              <a:gdLst/>
              <a:ahLst/>
              <a:cxnLst/>
              <a:rect l="l" t="t" r="r" b="b"/>
              <a:pathLst>
                <a:path w="2853" h="2325" extrusionOk="0">
                  <a:moveTo>
                    <a:pt x="1100" y="1"/>
                  </a:moveTo>
                  <a:cubicBezTo>
                    <a:pt x="1009" y="1"/>
                    <a:pt x="930" y="54"/>
                    <a:pt x="891" y="133"/>
                  </a:cubicBezTo>
                  <a:cubicBezTo>
                    <a:pt x="833" y="248"/>
                    <a:pt x="757" y="362"/>
                    <a:pt x="671" y="458"/>
                  </a:cubicBezTo>
                  <a:cubicBezTo>
                    <a:pt x="632" y="496"/>
                    <a:pt x="604" y="535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97" y="1731"/>
                    <a:pt x="585" y="2229"/>
                    <a:pt x="1207" y="2324"/>
                  </a:cubicBezTo>
                  <a:cubicBezTo>
                    <a:pt x="881" y="2123"/>
                    <a:pt x="690" y="1769"/>
                    <a:pt x="709" y="1386"/>
                  </a:cubicBezTo>
                  <a:lnTo>
                    <a:pt x="709" y="1052"/>
                  </a:lnTo>
                  <a:cubicBezTo>
                    <a:pt x="766" y="1013"/>
                    <a:pt x="824" y="965"/>
                    <a:pt x="872" y="918"/>
                  </a:cubicBezTo>
                  <a:cubicBezTo>
                    <a:pt x="1006" y="803"/>
                    <a:pt x="1121" y="669"/>
                    <a:pt x="1216" y="516"/>
                  </a:cubicBezTo>
                  <a:cubicBezTo>
                    <a:pt x="1666" y="659"/>
                    <a:pt x="2097" y="889"/>
                    <a:pt x="2460" y="1195"/>
                  </a:cubicBezTo>
                  <a:cubicBezTo>
                    <a:pt x="2508" y="1233"/>
                    <a:pt x="2614" y="1339"/>
                    <a:pt x="2747" y="1463"/>
                  </a:cubicBezTo>
                  <a:cubicBezTo>
                    <a:pt x="2805" y="1319"/>
                    <a:pt x="2843" y="1176"/>
                    <a:pt x="2853" y="1023"/>
                  </a:cubicBezTo>
                  <a:cubicBezTo>
                    <a:pt x="2853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39" y="3"/>
                    <a:pt x="1119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6190245" y="927867"/>
              <a:ext cx="53454" cy="115947"/>
            </a:xfrm>
            <a:custGeom>
              <a:avLst/>
              <a:gdLst/>
              <a:ahLst/>
              <a:cxnLst/>
              <a:rect l="l" t="t" r="r" b="b"/>
              <a:pathLst>
                <a:path w="958" h="2078" extrusionOk="0">
                  <a:moveTo>
                    <a:pt x="814" y="1"/>
                  </a:moveTo>
                  <a:lnTo>
                    <a:pt x="182" y="498"/>
                  </a:lnTo>
                  <a:cubicBezTo>
                    <a:pt x="67" y="594"/>
                    <a:pt x="0" y="728"/>
                    <a:pt x="0" y="872"/>
                  </a:cubicBezTo>
                  <a:lnTo>
                    <a:pt x="0" y="2078"/>
                  </a:lnTo>
                  <a:lnTo>
                    <a:pt x="718" y="2078"/>
                  </a:lnTo>
                  <a:cubicBezTo>
                    <a:pt x="852" y="2078"/>
                    <a:pt x="957" y="1972"/>
                    <a:pt x="957" y="1838"/>
                  </a:cubicBezTo>
                  <a:lnTo>
                    <a:pt x="957" y="431"/>
                  </a:lnTo>
                  <a:cubicBezTo>
                    <a:pt x="957" y="278"/>
                    <a:pt x="900" y="125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5761989" y="657692"/>
              <a:ext cx="66287" cy="146357"/>
            </a:xfrm>
            <a:custGeom>
              <a:avLst/>
              <a:gdLst/>
              <a:ahLst/>
              <a:cxnLst/>
              <a:rect l="l" t="t" r="r" b="b"/>
              <a:pathLst>
                <a:path w="1188" h="2623" extrusionOk="0">
                  <a:moveTo>
                    <a:pt x="709" y="0"/>
                  </a:moveTo>
                  <a:cubicBezTo>
                    <a:pt x="316" y="0"/>
                    <a:pt x="1" y="326"/>
                    <a:pt x="1" y="718"/>
                  </a:cubicBezTo>
                  <a:lnTo>
                    <a:pt x="1" y="890"/>
                  </a:lnTo>
                  <a:cubicBezTo>
                    <a:pt x="1" y="1091"/>
                    <a:pt x="29" y="1292"/>
                    <a:pt x="96" y="1484"/>
                  </a:cubicBezTo>
                  <a:lnTo>
                    <a:pt x="469" y="2622"/>
                  </a:lnTo>
                  <a:lnTo>
                    <a:pt x="1187" y="262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E8C94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5788159" y="643799"/>
              <a:ext cx="160250" cy="160808"/>
            </a:xfrm>
            <a:custGeom>
              <a:avLst/>
              <a:gdLst/>
              <a:ahLst/>
              <a:cxnLst/>
              <a:rect l="l" t="t" r="r" b="b"/>
              <a:pathLst>
                <a:path w="2872" h="2882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986"/>
                    <a:pt x="221" y="1197"/>
                    <a:pt x="479" y="1197"/>
                  </a:cubicBezTo>
                  <a:lnTo>
                    <a:pt x="2393" y="2881"/>
                  </a:lnTo>
                  <a:lnTo>
                    <a:pt x="2795" y="1465"/>
                  </a:lnTo>
                  <a:cubicBezTo>
                    <a:pt x="2843" y="1292"/>
                    <a:pt x="2872" y="1120"/>
                    <a:pt x="2872" y="938"/>
                  </a:cubicBezTo>
                  <a:lnTo>
                    <a:pt x="2872" y="479"/>
                  </a:lnTo>
                  <a:cubicBezTo>
                    <a:pt x="2872" y="221"/>
                    <a:pt x="2661" y="0"/>
                    <a:pt x="2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5814832" y="844058"/>
              <a:ext cx="80181" cy="58755"/>
            </a:xfrm>
            <a:custGeom>
              <a:avLst/>
              <a:gdLst/>
              <a:ahLst/>
              <a:cxnLst/>
              <a:rect l="l" t="t" r="r" b="b"/>
              <a:pathLst>
                <a:path w="1437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437" y="1053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5815390" y="844058"/>
              <a:ext cx="80181" cy="32642"/>
            </a:xfrm>
            <a:custGeom>
              <a:avLst/>
              <a:gdLst/>
              <a:ahLst/>
              <a:cxnLst/>
              <a:rect l="l" t="t" r="r" b="b"/>
              <a:pathLst>
                <a:path w="1437" h="585" extrusionOk="0">
                  <a:moveTo>
                    <a:pt x="1" y="0"/>
                  </a:moveTo>
                  <a:lnTo>
                    <a:pt x="1" y="440"/>
                  </a:lnTo>
                  <a:cubicBezTo>
                    <a:pt x="230" y="536"/>
                    <a:pt x="472" y="584"/>
                    <a:pt x="715" y="584"/>
                  </a:cubicBezTo>
                  <a:cubicBezTo>
                    <a:pt x="958" y="584"/>
                    <a:pt x="1202" y="536"/>
                    <a:pt x="1436" y="440"/>
                  </a:cubicBezTo>
                  <a:lnTo>
                    <a:pt x="1436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5721925" y="876644"/>
              <a:ext cx="266545" cy="167169"/>
            </a:xfrm>
            <a:custGeom>
              <a:avLst/>
              <a:gdLst/>
              <a:ahLst/>
              <a:cxnLst/>
              <a:rect l="l" t="t" r="r" b="b"/>
              <a:pathLst>
                <a:path w="4777" h="2996" extrusionOk="0">
                  <a:moveTo>
                    <a:pt x="1676" y="0"/>
                  </a:moveTo>
                  <a:lnTo>
                    <a:pt x="518" y="325"/>
                  </a:lnTo>
                  <a:cubicBezTo>
                    <a:pt x="211" y="412"/>
                    <a:pt x="1" y="689"/>
                    <a:pt x="1" y="1014"/>
                  </a:cubicBezTo>
                  <a:lnTo>
                    <a:pt x="1" y="2756"/>
                  </a:lnTo>
                  <a:cubicBezTo>
                    <a:pt x="1" y="2890"/>
                    <a:pt x="106" y="2996"/>
                    <a:pt x="240" y="2996"/>
                  </a:cubicBezTo>
                  <a:lnTo>
                    <a:pt x="4537" y="2996"/>
                  </a:lnTo>
                  <a:cubicBezTo>
                    <a:pt x="4661" y="2996"/>
                    <a:pt x="4776" y="2890"/>
                    <a:pt x="4776" y="2756"/>
                  </a:cubicBezTo>
                  <a:lnTo>
                    <a:pt x="4776" y="1014"/>
                  </a:lnTo>
                  <a:cubicBezTo>
                    <a:pt x="4767" y="689"/>
                    <a:pt x="4556" y="412"/>
                    <a:pt x="4250" y="325"/>
                  </a:cubicBezTo>
                  <a:lnTo>
                    <a:pt x="3111" y="0"/>
                  </a:lnTo>
                  <a:lnTo>
                    <a:pt x="2393" y="479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841560" y="903316"/>
              <a:ext cx="26727" cy="140498"/>
            </a:xfrm>
            <a:custGeom>
              <a:avLst/>
              <a:gdLst/>
              <a:ahLst/>
              <a:cxnLst/>
              <a:rect l="l" t="t" r="r" b="b"/>
              <a:pathLst>
                <a:path w="479" h="2518" extrusionOk="0">
                  <a:moveTo>
                    <a:pt x="125" y="1"/>
                  </a:moveTo>
                  <a:lnTo>
                    <a:pt x="0" y="2518"/>
                  </a:lnTo>
                  <a:lnTo>
                    <a:pt x="479" y="2518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9E9E9E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5775325" y="711091"/>
              <a:ext cx="159748" cy="146357"/>
            </a:xfrm>
            <a:custGeom>
              <a:avLst/>
              <a:gdLst/>
              <a:ahLst/>
              <a:cxnLst/>
              <a:rect l="l" t="t" r="r" b="b"/>
              <a:pathLst>
                <a:path w="2863" h="2623" extrusionOk="0">
                  <a:moveTo>
                    <a:pt x="910" y="0"/>
                  </a:moveTo>
                  <a:cubicBezTo>
                    <a:pt x="786" y="0"/>
                    <a:pt x="661" y="48"/>
                    <a:pt x="565" y="134"/>
                  </a:cubicBezTo>
                  <a:lnTo>
                    <a:pt x="135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981"/>
                    <a:pt x="642" y="2623"/>
                    <a:pt x="1436" y="2623"/>
                  </a:cubicBezTo>
                  <a:cubicBezTo>
                    <a:pt x="2221" y="2623"/>
                    <a:pt x="2862" y="1981"/>
                    <a:pt x="2862" y="1187"/>
                  </a:cubicBezTo>
                  <a:lnTo>
                    <a:pt x="2862" y="881"/>
                  </a:lnTo>
                  <a:cubicBezTo>
                    <a:pt x="2862" y="756"/>
                    <a:pt x="2805" y="632"/>
                    <a:pt x="2719" y="546"/>
                  </a:cubicBezTo>
                  <a:cubicBezTo>
                    <a:pt x="2345" y="182"/>
                    <a:pt x="1676" y="19"/>
                    <a:pt x="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5775325" y="711091"/>
              <a:ext cx="159190" cy="143176"/>
            </a:xfrm>
            <a:custGeom>
              <a:avLst/>
              <a:gdLst/>
              <a:ahLst/>
              <a:cxnLst/>
              <a:rect l="l" t="t" r="r" b="b"/>
              <a:pathLst>
                <a:path w="2853" h="2566" extrusionOk="0">
                  <a:moveTo>
                    <a:pt x="920" y="0"/>
                  </a:moveTo>
                  <a:cubicBezTo>
                    <a:pt x="786" y="0"/>
                    <a:pt x="661" y="48"/>
                    <a:pt x="575" y="144"/>
                  </a:cubicBezTo>
                  <a:lnTo>
                    <a:pt x="144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828"/>
                    <a:pt x="422" y="2383"/>
                    <a:pt x="1034" y="2565"/>
                  </a:cubicBezTo>
                  <a:cubicBezTo>
                    <a:pt x="824" y="2307"/>
                    <a:pt x="719" y="1991"/>
                    <a:pt x="719" y="1665"/>
                  </a:cubicBezTo>
                  <a:lnTo>
                    <a:pt x="719" y="976"/>
                  </a:lnTo>
                  <a:cubicBezTo>
                    <a:pt x="709" y="710"/>
                    <a:pt x="929" y="497"/>
                    <a:pt x="1184" y="497"/>
                  </a:cubicBezTo>
                  <a:cubicBezTo>
                    <a:pt x="1194" y="497"/>
                    <a:pt x="1205" y="497"/>
                    <a:pt x="1216" y="498"/>
                  </a:cubicBezTo>
                  <a:cubicBezTo>
                    <a:pt x="1695" y="527"/>
                    <a:pt x="2412" y="603"/>
                    <a:pt x="2853" y="814"/>
                  </a:cubicBezTo>
                  <a:cubicBezTo>
                    <a:pt x="2843" y="718"/>
                    <a:pt x="2795" y="622"/>
                    <a:pt x="2728" y="546"/>
                  </a:cubicBezTo>
                  <a:cubicBezTo>
                    <a:pt x="2355" y="192"/>
                    <a:pt x="1685" y="29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5842118" y="903316"/>
              <a:ext cx="26727" cy="26783"/>
            </a:xfrm>
            <a:custGeom>
              <a:avLst/>
              <a:gdLst/>
              <a:ahLst/>
              <a:cxnLst/>
              <a:rect l="l" t="t" r="r" b="b"/>
              <a:pathLst>
                <a:path w="479" h="480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422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2"/>
                    <a:pt x="479" y="355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9E9E9E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800993" y="866043"/>
              <a:ext cx="54514" cy="55853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216" y="1"/>
                  </a:moveTo>
                  <a:cubicBezTo>
                    <a:pt x="187" y="1"/>
                    <a:pt x="160" y="15"/>
                    <a:pt x="144" y="46"/>
                  </a:cubicBezTo>
                  <a:lnTo>
                    <a:pt x="0" y="267"/>
                  </a:lnTo>
                  <a:lnTo>
                    <a:pt x="354" y="927"/>
                  </a:lnTo>
                  <a:cubicBezTo>
                    <a:pt x="378" y="975"/>
                    <a:pt x="430" y="1001"/>
                    <a:pt x="481" y="1001"/>
                  </a:cubicBezTo>
                  <a:cubicBezTo>
                    <a:pt x="511" y="1001"/>
                    <a:pt x="540" y="992"/>
                    <a:pt x="565" y="975"/>
                  </a:cubicBezTo>
                  <a:lnTo>
                    <a:pt x="976" y="669"/>
                  </a:lnTo>
                  <a:lnTo>
                    <a:pt x="287" y="27"/>
                  </a:lnTo>
                  <a:cubicBezTo>
                    <a:pt x="266" y="10"/>
                    <a:pt x="240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5855454" y="866043"/>
              <a:ext cx="54514" cy="55853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751" y="1"/>
                  </a:moveTo>
                  <a:cubicBezTo>
                    <a:pt x="727" y="1"/>
                    <a:pt x="701" y="10"/>
                    <a:pt x="680" y="27"/>
                  </a:cubicBezTo>
                  <a:lnTo>
                    <a:pt x="0" y="669"/>
                  </a:lnTo>
                  <a:lnTo>
                    <a:pt x="402" y="975"/>
                  </a:lnTo>
                  <a:cubicBezTo>
                    <a:pt x="427" y="992"/>
                    <a:pt x="457" y="1001"/>
                    <a:pt x="486" y="1001"/>
                  </a:cubicBezTo>
                  <a:cubicBezTo>
                    <a:pt x="537" y="1001"/>
                    <a:pt x="589" y="975"/>
                    <a:pt x="613" y="927"/>
                  </a:cubicBezTo>
                  <a:lnTo>
                    <a:pt x="976" y="267"/>
                  </a:lnTo>
                  <a:lnTo>
                    <a:pt x="823" y="46"/>
                  </a:lnTo>
                  <a:cubicBezTo>
                    <a:pt x="808" y="15"/>
                    <a:pt x="780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 flipH="1">
              <a:off x="6002820" y="927867"/>
              <a:ext cx="53454" cy="115947"/>
            </a:xfrm>
            <a:custGeom>
              <a:avLst/>
              <a:gdLst/>
              <a:ahLst/>
              <a:cxnLst/>
              <a:rect l="l" t="t" r="r" b="b"/>
              <a:pathLst>
                <a:path w="958" h="2078" extrusionOk="0">
                  <a:moveTo>
                    <a:pt x="814" y="1"/>
                  </a:moveTo>
                  <a:lnTo>
                    <a:pt x="182" y="498"/>
                  </a:lnTo>
                  <a:cubicBezTo>
                    <a:pt x="67" y="594"/>
                    <a:pt x="0" y="728"/>
                    <a:pt x="0" y="872"/>
                  </a:cubicBezTo>
                  <a:lnTo>
                    <a:pt x="0" y="2078"/>
                  </a:lnTo>
                  <a:lnTo>
                    <a:pt x="718" y="2078"/>
                  </a:lnTo>
                  <a:cubicBezTo>
                    <a:pt x="852" y="2078"/>
                    <a:pt x="957" y="1972"/>
                    <a:pt x="957" y="1838"/>
                  </a:cubicBezTo>
                  <a:lnTo>
                    <a:pt x="957" y="431"/>
                  </a:lnTo>
                  <a:cubicBezTo>
                    <a:pt x="957" y="278"/>
                    <a:pt x="900" y="125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11"/>
          <p:cNvGrpSpPr/>
          <p:nvPr/>
        </p:nvGrpSpPr>
        <p:grpSpPr>
          <a:xfrm>
            <a:off x="7019905" y="2844140"/>
            <a:ext cx="822442" cy="439576"/>
            <a:chOff x="5421257" y="604796"/>
            <a:chExt cx="822442" cy="439576"/>
          </a:xfrm>
        </p:grpSpPr>
        <p:grpSp>
          <p:nvGrpSpPr>
            <p:cNvPr id="372" name="Google Shape;372;p11"/>
            <p:cNvGrpSpPr/>
            <p:nvPr/>
          </p:nvGrpSpPr>
          <p:grpSpPr>
            <a:xfrm>
              <a:off x="5721925" y="604796"/>
              <a:ext cx="521774" cy="439576"/>
              <a:chOff x="5721925" y="604796"/>
              <a:chExt cx="521774" cy="439576"/>
            </a:xfrm>
          </p:grpSpPr>
          <p:sp>
            <p:nvSpPr>
              <p:cNvPr id="373" name="Google Shape;373;p11"/>
              <p:cNvSpPr/>
              <p:nvPr/>
            </p:nvSpPr>
            <p:spPr>
              <a:xfrm>
                <a:off x="6070610" y="604796"/>
                <a:ext cx="106294" cy="92959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666" extrusionOk="0">
                    <a:moveTo>
                      <a:pt x="957" y="1"/>
                    </a:moveTo>
                    <a:cubicBezTo>
                      <a:pt x="421" y="1"/>
                      <a:pt x="0" y="374"/>
                      <a:pt x="0" y="833"/>
                    </a:cubicBezTo>
                    <a:cubicBezTo>
                      <a:pt x="0" y="1293"/>
                      <a:pt x="421" y="1666"/>
                      <a:pt x="957" y="1666"/>
                    </a:cubicBezTo>
                    <a:cubicBezTo>
                      <a:pt x="1484" y="1666"/>
                      <a:pt x="1905" y="1293"/>
                      <a:pt x="1905" y="833"/>
                    </a:cubicBezTo>
                    <a:cubicBezTo>
                      <a:pt x="1905" y="374"/>
                      <a:pt x="1484" y="1"/>
                      <a:pt x="9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6070610" y="604796"/>
                <a:ext cx="73206" cy="93517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676" extrusionOk="0">
                    <a:moveTo>
                      <a:pt x="957" y="1"/>
                    </a:moveTo>
                    <a:cubicBezTo>
                      <a:pt x="431" y="1"/>
                      <a:pt x="0" y="374"/>
                      <a:pt x="0" y="833"/>
                    </a:cubicBezTo>
                    <a:cubicBezTo>
                      <a:pt x="0" y="1302"/>
                      <a:pt x="421" y="1676"/>
                      <a:pt x="957" y="1676"/>
                    </a:cubicBezTo>
                    <a:cubicBezTo>
                      <a:pt x="1072" y="1676"/>
                      <a:pt x="1197" y="1647"/>
                      <a:pt x="1311" y="1609"/>
                    </a:cubicBezTo>
                    <a:cubicBezTo>
                      <a:pt x="967" y="1503"/>
                      <a:pt x="728" y="1197"/>
                      <a:pt x="718" y="833"/>
                    </a:cubicBezTo>
                    <a:cubicBezTo>
                      <a:pt x="728" y="470"/>
                      <a:pt x="967" y="163"/>
                      <a:pt x="1311" y="58"/>
                    </a:cubicBezTo>
                    <a:cubicBezTo>
                      <a:pt x="1197" y="20"/>
                      <a:pt x="1072" y="1"/>
                      <a:pt x="9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6003873" y="831225"/>
                <a:ext cx="239260" cy="213146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820" extrusionOk="0">
                    <a:moveTo>
                      <a:pt x="1426" y="1"/>
                    </a:moveTo>
                    <a:lnTo>
                      <a:pt x="1426" y="718"/>
                    </a:lnTo>
                    <a:cubicBezTo>
                      <a:pt x="1426" y="891"/>
                      <a:pt x="1330" y="1063"/>
                      <a:pt x="1168" y="1139"/>
                    </a:cubicBezTo>
                    <a:lnTo>
                      <a:pt x="392" y="1532"/>
                    </a:lnTo>
                    <a:cubicBezTo>
                      <a:pt x="153" y="1647"/>
                      <a:pt x="0" y="1895"/>
                      <a:pt x="0" y="2163"/>
                    </a:cubicBezTo>
                    <a:lnTo>
                      <a:pt x="0" y="3580"/>
                    </a:lnTo>
                    <a:cubicBezTo>
                      <a:pt x="0" y="3704"/>
                      <a:pt x="105" y="3819"/>
                      <a:pt x="239" y="3819"/>
                    </a:cubicBezTo>
                    <a:lnTo>
                      <a:pt x="4048" y="3819"/>
                    </a:lnTo>
                    <a:cubicBezTo>
                      <a:pt x="4182" y="3819"/>
                      <a:pt x="4288" y="3704"/>
                      <a:pt x="4288" y="3580"/>
                    </a:cubicBezTo>
                    <a:lnTo>
                      <a:pt x="4288" y="2163"/>
                    </a:lnTo>
                    <a:cubicBezTo>
                      <a:pt x="4288" y="1895"/>
                      <a:pt x="4134" y="1647"/>
                      <a:pt x="3895" y="1532"/>
                    </a:cubicBezTo>
                    <a:lnTo>
                      <a:pt x="3130" y="1139"/>
                    </a:lnTo>
                    <a:cubicBezTo>
                      <a:pt x="2967" y="1063"/>
                      <a:pt x="2862" y="891"/>
                      <a:pt x="2862" y="718"/>
                    </a:cubicBezTo>
                    <a:lnTo>
                      <a:pt x="28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6082886" y="830667"/>
                <a:ext cx="81743" cy="5351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959" extrusionOk="0">
                    <a:moveTo>
                      <a:pt x="10" y="1"/>
                    </a:moveTo>
                    <a:lnTo>
                      <a:pt x="10" y="719"/>
                    </a:lnTo>
                    <a:cubicBezTo>
                      <a:pt x="10" y="747"/>
                      <a:pt x="10" y="776"/>
                      <a:pt x="0" y="814"/>
                    </a:cubicBezTo>
                    <a:cubicBezTo>
                      <a:pt x="230" y="910"/>
                      <a:pt x="479" y="958"/>
                      <a:pt x="737" y="958"/>
                    </a:cubicBezTo>
                    <a:cubicBezTo>
                      <a:pt x="986" y="958"/>
                      <a:pt x="1235" y="910"/>
                      <a:pt x="1465" y="814"/>
                    </a:cubicBezTo>
                    <a:cubicBezTo>
                      <a:pt x="1455" y="776"/>
                      <a:pt x="1446" y="747"/>
                      <a:pt x="1446" y="719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6003873" y="901196"/>
                <a:ext cx="239260" cy="143176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2566" extrusionOk="0">
                    <a:moveTo>
                      <a:pt x="948" y="0"/>
                    </a:moveTo>
                    <a:lnTo>
                      <a:pt x="392" y="278"/>
                    </a:lnTo>
                    <a:cubicBezTo>
                      <a:pt x="153" y="393"/>
                      <a:pt x="0" y="641"/>
                      <a:pt x="0" y="909"/>
                    </a:cubicBezTo>
                    <a:lnTo>
                      <a:pt x="0" y="2326"/>
                    </a:lnTo>
                    <a:cubicBezTo>
                      <a:pt x="0" y="2450"/>
                      <a:pt x="105" y="2565"/>
                      <a:pt x="239" y="2565"/>
                    </a:cubicBezTo>
                    <a:lnTo>
                      <a:pt x="4048" y="2565"/>
                    </a:lnTo>
                    <a:cubicBezTo>
                      <a:pt x="4182" y="2565"/>
                      <a:pt x="4288" y="2450"/>
                      <a:pt x="4288" y="2326"/>
                    </a:cubicBezTo>
                    <a:lnTo>
                      <a:pt x="4288" y="909"/>
                    </a:lnTo>
                    <a:cubicBezTo>
                      <a:pt x="4288" y="641"/>
                      <a:pt x="4134" y="393"/>
                      <a:pt x="3895" y="278"/>
                    </a:cubicBezTo>
                    <a:lnTo>
                      <a:pt x="3350" y="0"/>
                    </a:lnTo>
                    <a:cubicBezTo>
                      <a:pt x="3067" y="436"/>
                      <a:pt x="2608" y="653"/>
                      <a:pt x="2149" y="653"/>
                    </a:cubicBezTo>
                    <a:cubicBezTo>
                      <a:pt x="1689" y="653"/>
                      <a:pt x="1230" y="436"/>
                      <a:pt x="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6030545" y="644301"/>
                <a:ext cx="186419" cy="186419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3341" extrusionOk="0">
                    <a:moveTo>
                      <a:pt x="1675" y="1"/>
                    </a:moveTo>
                    <a:cubicBezTo>
                      <a:pt x="747" y="1"/>
                      <a:pt x="1" y="747"/>
                      <a:pt x="1" y="1676"/>
                    </a:cubicBezTo>
                    <a:cubicBezTo>
                      <a:pt x="1" y="2595"/>
                      <a:pt x="747" y="3341"/>
                      <a:pt x="1675" y="3341"/>
                    </a:cubicBezTo>
                    <a:cubicBezTo>
                      <a:pt x="2594" y="3341"/>
                      <a:pt x="3341" y="2595"/>
                      <a:pt x="3341" y="1676"/>
                    </a:cubicBezTo>
                    <a:cubicBezTo>
                      <a:pt x="3341" y="747"/>
                      <a:pt x="2594" y="1"/>
                      <a:pt x="1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6064751" y="644301"/>
                <a:ext cx="155954" cy="167783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007" extrusionOk="0">
                    <a:moveTo>
                      <a:pt x="1072" y="1"/>
                    </a:moveTo>
                    <a:cubicBezTo>
                      <a:pt x="268" y="1"/>
                      <a:pt x="0" y="1102"/>
                      <a:pt x="718" y="1456"/>
                    </a:cubicBezTo>
                    <a:cubicBezTo>
                      <a:pt x="737" y="1465"/>
                      <a:pt x="766" y="1475"/>
                      <a:pt x="785" y="1484"/>
                    </a:cubicBezTo>
                    <a:lnTo>
                      <a:pt x="1617" y="2987"/>
                    </a:lnTo>
                    <a:cubicBezTo>
                      <a:pt x="1617" y="2987"/>
                      <a:pt x="1838" y="3006"/>
                      <a:pt x="2058" y="3006"/>
                    </a:cubicBezTo>
                    <a:cubicBezTo>
                      <a:pt x="2546" y="2642"/>
                      <a:pt x="2795" y="2039"/>
                      <a:pt x="2708" y="1446"/>
                    </a:cubicBezTo>
                    <a:cubicBezTo>
                      <a:pt x="2613" y="757"/>
                      <a:pt x="2106" y="202"/>
                      <a:pt x="1426" y="49"/>
                    </a:cubicBezTo>
                    <a:cubicBezTo>
                      <a:pt x="1311" y="20"/>
                      <a:pt x="1187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6043882" y="726659"/>
                <a:ext cx="159748" cy="130789"/>
              </a:xfrm>
              <a:custGeom>
                <a:avLst/>
                <a:gdLst/>
                <a:ahLst/>
                <a:cxnLst/>
                <a:rect l="l" t="t" r="r" b="b"/>
                <a:pathLst>
                  <a:path w="2863" h="2344" extrusionOk="0">
                    <a:moveTo>
                      <a:pt x="1103" y="1"/>
                    </a:moveTo>
                    <a:cubicBezTo>
                      <a:pt x="1015" y="1"/>
                      <a:pt x="930" y="54"/>
                      <a:pt x="891" y="133"/>
                    </a:cubicBezTo>
                    <a:cubicBezTo>
                      <a:pt x="814" y="305"/>
                      <a:pt x="699" y="449"/>
                      <a:pt x="565" y="563"/>
                    </a:cubicBezTo>
                    <a:cubicBezTo>
                      <a:pt x="431" y="678"/>
                      <a:pt x="298" y="774"/>
                      <a:pt x="144" y="851"/>
                    </a:cubicBezTo>
                    <a:cubicBezTo>
                      <a:pt x="49" y="898"/>
                      <a:pt x="1" y="994"/>
                      <a:pt x="10" y="1099"/>
                    </a:cubicBezTo>
                    <a:cubicBezTo>
                      <a:pt x="106" y="1808"/>
                      <a:pt x="719" y="2344"/>
                      <a:pt x="1436" y="2344"/>
                    </a:cubicBezTo>
                    <a:cubicBezTo>
                      <a:pt x="2173" y="2344"/>
                      <a:pt x="2795" y="1769"/>
                      <a:pt x="2862" y="1023"/>
                    </a:cubicBezTo>
                    <a:cubicBezTo>
                      <a:pt x="2862" y="956"/>
                      <a:pt x="2834" y="879"/>
                      <a:pt x="2776" y="831"/>
                    </a:cubicBezTo>
                    <a:cubicBezTo>
                      <a:pt x="2307" y="439"/>
                      <a:pt x="1752" y="161"/>
                      <a:pt x="1159" y="8"/>
                    </a:cubicBezTo>
                    <a:cubicBezTo>
                      <a:pt x="1140" y="3"/>
                      <a:pt x="1122" y="1"/>
                      <a:pt x="1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6043882" y="726659"/>
                <a:ext cx="159190" cy="129729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325" extrusionOk="0">
                    <a:moveTo>
                      <a:pt x="1100" y="1"/>
                    </a:moveTo>
                    <a:cubicBezTo>
                      <a:pt x="1009" y="1"/>
                      <a:pt x="930" y="54"/>
                      <a:pt x="891" y="133"/>
                    </a:cubicBezTo>
                    <a:cubicBezTo>
                      <a:pt x="833" y="248"/>
                      <a:pt x="757" y="362"/>
                      <a:pt x="671" y="458"/>
                    </a:cubicBezTo>
                    <a:cubicBezTo>
                      <a:pt x="632" y="496"/>
                      <a:pt x="604" y="535"/>
                      <a:pt x="565" y="563"/>
                    </a:cubicBezTo>
                    <a:cubicBezTo>
                      <a:pt x="431" y="678"/>
                      <a:pt x="298" y="774"/>
                      <a:pt x="144" y="851"/>
                    </a:cubicBezTo>
                    <a:cubicBezTo>
                      <a:pt x="49" y="898"/>
                      <a:pt x="1" y="994"/>
                      <a:pt x="10" y="1099"/>
                    </a:cubicBezTo>
                    <a:cubicBezTo>
                      <a:pt x="97" y="1731"/>
                      <a:pt x="585" y="2229"/>
                      <a:pt x="1207" y="2324"/>
                    </a:cubicBezTo>
                    <a:cubicBezTo>
                      <a:pt x="881" y="2123"/>
                      <a:pt x="690" y="1769"/>
                      <a:pt x="709" y="1386"/>
                    </a:cubicBezTo>
                    <a:lnTo>
                      <a:pt x="709" y="1052"/>
                    </a:lnTo>
                    <a:cubicBezTo>
                      <a:pt x="766" y="1013"/>
                      <a:pt x="824" y="965"/>
                      <a:pt x="872" y="918"/>
                    </a:cubicBezTo>
                    <a:cubicBezTo>
                      <a:pt x="1006" y="803"/>
                      <a:pt x="1121" y="669"/>
                      <a:pt x="1216" y="516"/>
                    </a:cubicBezTo>
                    <a:cubicBezTo>
                      <a:pt x="1666" y="659"/>
                      <a:pt x="2097" y="889"/>
                      <a:pt x="2460" y="1195"/>
                    </a:cubicBezTo>
                    <a:cubicBezTo>
                      <a:pt x="2508" y="1233"/>
                      <a:pt x="2614" y="1339"/>
                      <a:pt x="2747" y="1463"/>
                    </a:cubicBezTo>
                    <a:cubicBezTo>
                      <a:pt x="2805" y="1319"/>
                      <a:pt x="2843" y="1176"/>
                      <a:pt x="2853" y="1023"/>
                    </a:cubicBezTo>
                    <a:cubicBezTo>
                      <a:pt x="2853" y="956"/>
                      <a:pt x="2834" y="879"/>
                      <a:pt x="2776" y="831"/>
                    </a:cubicBezTo>
                    <a:cubicBezTo>
                      <a:pt x="2307" y="439"/>
                      <a:pt x="1752" y="161"/>
                      <a:pt x="1159" y="8"/>
                    </a:cubicBezTo>
                    <a:cubicBezTo>
                      <a:pt x="1139" y="3"/>
                      <a:pt x="1119" y="1"/>
                      <a:pt x="1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6190245" y="927867"/>
                <a:ext cx="5345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2078" extrusionOk="0">
                    <a:moveTo>
                      <a:pt x="814" y="1"/>
                    </a:moveTo>
                    <a:lnTo>
                      <a:pt x="182" y="498"/>
                    </a:lnTo>
                    <a:cubicBezTo>
                      <a:pt x="67" y="594"/>
                      <a:pt x="0" y="728"/>
                      <a:pt x="0" y="872"/>
                    </a:cubicBezTo>
                    <a:lnTo>
                      <a:pt x="0" y="2078"/>
                    </a:lnTo>
                    <a:lnTo>
                      <a:pt x="718" y="2078"/>
                    </a:lnTo>
                    <a:cubicBezTo>
                      <a:pt x="852" y="2078"/>
                      <a:pt x="957" y="1972"/>
                      <a:pt x="957" y="1838"/>
                    </a:cubicBezTo>
                    <a:lnTo>
                      <a:pt x="957" y="431"/>
                    </a:lnTo>
                    <a:cubicBezTo>
                      <a:pt x="957" y="278"/>
                      <a:pt x="900" y="125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5761989" y="657692"/>
                <a:ext cx="66287" cy="14635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2623" extrusionOk="0">
                    <a:moveTo>
                      <a:pt x="709" y="0"/>
                    </a:moveTo>
                    <a:cubicBezTo>
                      <a:pt x="316" y="0"/>
                      <a:pt x="1" y="326"/>
                      <a:pt x="1" y="718"/>
                    </a:cubicBezTo>
                    <a:lnTo>
                      <a:pt x="1" y="890"/>
                    </a:lnTo>
                    <a:cubicBezTo>
                      <a:pt x="1" y="1091"/>
                      <a:pt x="29" y="1292"/>
                      <a:pt x="96" y="1484"/>
                    </a:cubicBezTo>
                    <a:lnTo>
                      <a:pt x="469" y="2622"/>
                    </a:lnTo>
                    <a:lnTo>
                      <a:pt x="1187" y="2622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rgbClr val="EE8C94">
                  <a:alpha val="4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5788159" y="643799"/>
                <a:ext cx="160250" cy="160808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882" extrusionOk="0">
                    <a:moveTo>
                      <a:pt x="718" y="0"/>
                    </a:moveTo>
                    <a:cubicBezTo>
                      <a:pt x="326" y="0"/>
                      <a:pt x="0" y="326"/>
                      <a:pt x="0" y="718"/>
                    </a:cubicBezTo>
                    <a:cubicBezTo>
                      <a:pt x="0" y="986"/>
                      <a:pt x="221" y="1197"/>
                      <a:pt x="479" y="1197"/>
                    </a:cubicBezTo>
                    <a:lnTo>
                      <a:pt x="2393" y="2881"/>
                    </a:lnTo>
                    <a:lnTo>
                      <a:pt x="2795" y="1465"/>
                    </a:lnTo>
                    <a:cubicBezTo>
                      <a:pt x="2843" y="1292"/>
                      <a:pt x="2872" y="1120"/>
                      <a:pt x="2872" y="938"/>
                    </a:cubicBezTo>
                    <a:lnTo>
                      <a:pt x="2872" y="479"/>
                    </a:lnTo>
                    <a:cubicBezTo>
                      <a:pt x="2872" y="221"/>
                      <a:pt x="2661" y="0"/>
                      <a:pt x="2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5814832" y="844058"/>
                <a:ext cx="80181" cy="58755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053" extrusionOk="0">
                    <a:moveTo>
                      <a:pt x="1" y="0"/>
                    </a:moveTo>
                    <a:lnTo>
                      <a:pt x="1" y="1053"/>
                    </a:lnTo>
                    <a:lnTo>
                      <a:pt x="1437" y="1053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5815390" y="844058"/>
                <a:ext cx="80181" cy="3264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585" extrusionOk="0">
                    <a:moveTo>
                      <a:pt x="1" y="0"/>
                    </a:moveTo>
                    <a:lnTo>
                      <a:pt x="1" y="440"/>
                    </a:lnTo>
                    <a:cubicBezTo>
                      <a:pt x="230" y="536"/>
                      <a:pt x="472" y="584"/>
                      <a:pt x="715" y="584"/>
                    </a:cubicBezTo>
                    <a:cubicBezTo>
                      <a:pt x="958" y="584"/>
                      <a:pt x="1202" y="536"/>
                      <a:pt x="1436" y="440"/>
                    </a:cubicBez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5721925" y="876644"/>
                <a:ext cx="266545" cy="167169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2996" extrusionOk="0">
                    <a:moveTo>
                      <a:pt x="1676" y="0"/>
                    </a:moveTo>
                    <a:lnTo>
                      <a:pt x="518" y="325"/>
                    </a:lnTo>
                    <a:cubicBezTo>
                      <a:pt x="211" y="412"/>
                      <a:pt x="1" y="689"/>
                      <a:pt x="1" y="1014"/>
                    </a:cubicBezTo>
                    <a:lnTo>
                      <a:pt x="1" y="2756"/>
                    </a:lnTo>
                    <a:cubicBezTo>
                      <a:pt x="1" y="2890"/>
                      <a:pt x="106" y="2996"/>
                      <a:pt x="240" y="2996"/>
                    </a:cubicBezTo>
                    <a:lnTo>
                      <a:pt x="4537" y="2996"/>
                    </a:lnTo>
                    <a:cubicBezTo>
                      <a:pt x="4661" y="2996"/>
                      <a:pt x="4776" y="2890"/>
                      <a:pt x="4776" y="2756"/>
                    </a:cubicBezTo>
                    <a:lnTo>
                      <a:pt x="4776" y="1014"/>
                    </a:lnTo>
                    <a:cubicBezTo>
                      <a:pt x="4767" y="689"/>
                      <a:pt x="4556" y="412"/>
                      <a:pt x="4250" y="325"/>
                    </a:cubicBezTo>
                    <a:lnTo>
                      <a:pt x="3111" y="0"/>
                    </a:lnTo>
                    <a:lnTo>
                      <a:pt x="2393" y="479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5841560" y="903316"/>
                <a:ext cx="26727" cy="140498"/>
              </a:xfrm>
              <a:custGeom>
                <a:avLst/>
                <a:gdLst/>
                <a:ahLst/>
                <a:cxnLst/>
                <a:rect l="l" t="t" r="r" b="b"/>
                <a:pathLst>
                  <a:path w="479" h="2518" extrusionOk="0">
                    <a:moveTo>
                      <a:pt x="125" y="1"/>
                    </a:moveTo>
                    <a:lnTo>
                      <a:pt x="0" y="2518"/>
                    </a:lnTo>
                    <a:lnTo>
                      <a:pt x="479" y="2518"/>
                    </a:lnTo>
                    <a:lnTo>
                      <a:pt x="364" y="1"/>
                    </a:lnTo>
                    <a:close/>
                  </a:path>
                </a:pathLst>
              </a:custGeom>
              <a:solidFill>
                <a:srgbClr val="9E9E9E">
                  <a:alpha val="8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5775325" y="711091"/>
                <a:ext cx="159748" cy="146357"/>
              </a:xfrm>
              <a:custGeom>
                <a:avLst/>
                <a:gdLst/>
                <a:ahLst/>
                <a:cxnLst/>
                <a:rect l="l" t="t" r="r" b="b"/>
                <a:pathLst>
                  <a:path w="2863" h="2623" extrusionOk="0">
                    <a:moveTo>
                      <a:pt x="910" y="0"/>
                    </a:moveTo>
                    <a:cubicBezTo>
                      <a:pt x="786" y="0"/>
                      <a:pt x="661" y="48"/>
                      <a:pt x="565" y="134"/>
                    </a:cubicBezTo>
                    <a:lnTo>
                      <a:pt x="135" y="574"/>
                    </a:lnTo>
                    <a:cubicBezTo>
                      <a:pt x="49" y="661"/>
                      <a:pt x="1" y="785"/>
                      <a:pt x="1" y="909"/>
                    </a:cubicBezTo>
                    <a:lnTo>
                      <a:pt x="1" y="1187"/>
                    </a:lnTo>
                    <a:cubicBezTo>
                      <a:pt x="1" y="1981"/>
                      <a:pt x="642" y="2623"/>
                      <a:pt x="1436" y="2623"/>
                    </a:cubicBezTo>
                    <a:cubicBezTo>
                      <a:pt x="2221" y="2623"/>
                      <a:pt x="2862" y="1981"/>
                      <a:pt x="2862" y="1187"/>
                    </a:cubicBezTo>
                    <a:lnTo>
                      <a:pt x="2862" y="881"/>
                    </a:lnTo>
                    <a:cubicBezTo>
                      <a:pt x="2862" y="756"/>
                      <a:pt x="2805" y="632"/>
                      <a:pt x="2719" y="546"/>
                    </a:cubicBezTo>
                    <a:cubicBezTo>
                      <a:pt x="2345" y="182"/>
                      <a:pt x="1676" y="19"/>
                      <a:pt x="9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5775325" y="711091"/>
                <a:ext cx="159190" cy="143176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566" extrusionOk="0">
                    <a:moveTo>
                      <a:pt x="920" y="0"/>
                    </a:moveTo>
                    <a:cubicBezTo>
                      <a:pt x="786" y="0"/>
                      <a:pt x="661" y="48"/>
                      <a:pt x="575" y="144"/>
                    </a:cubicBezTo>
                    <a:lnTo>
                      <a:pt x="144" y="574"/>
                    </a:lnTo>
                    <a:cubicBezTo>
                      <a:pt x="49" y="661"/>
                      <a:pt x="1" y="785"/>
                      <a:pt x="1" y="909"/>
                    </a:cubicBezTo>
                    <a:lnTo>
                      <a:pt x="1" y="1187"/>
                    </a:lnTo>
                    <a:cubicBezTo>
                      <a:pt x="1" y="1828"/>
                      <a:pt x="422" y="2383"/>
                      <a:pt x="1034" y="2565"/>
                    </a:cubicBezTo>
                    <a:cubicBezTo>
                      <a:pt x="824" y="2307"/>
                      <a:pt x="719" y="1991"/>
                      <a:pt x="719" y="1665"/>
                    </a:cubicBezTo>
                    <a:lnTo>
                      <a:pt x="719" y="976"/>
                    </a:lnTo>
                    <a:cubicBezTo>
                      <a:pt x="709" y="710"/>
                      <a:pt x="929" y="497"/>
                      <a:pt x="1184" y="497"/>
                    </a:cubicBezTo>
                    <a:cubicBezTo>
                      <a:pt x="1194" y="497"/>
                      <a:pt x="1205" y="497"/>
                      <a:pt x="1216" y="498"/>
                    </a:cubicBezTo>
                    <a:cubicBezTo>
                      <a:pt x="1695" y="527"/>
                      <a:pt x="2412" y="603"/>
                      <a:pt x="2853" y="814"/>
                    </a:cubicBezTo>
                    <a:cubicBezTo>
                      <a:pt x="2843" y="718"/>
                      <a:pt x="2795" y="622"/>
                      <a:pt x="2728" y="546"/>
                    </a:cubicBezTo>
                    <a:cubicBezTo>
                      <a:pt x="2355" y="192"/>
                      <a:pt x="1685" y="29"/>
                      <a:pt x="9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5842118" y="903316"/>
                <a:ext cx="26727" cy="26783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80" extrusionOk="0">
                    <a:moveTo>
                      <a:pt x="0" y="1"/>
                    </a:moveTo>
                    <a:lnTo>
                      <a:pt x="0" y="355"/>
                    </a:lnTo>
                    <a:cubicBezTo>
                      <a:pt x="0" y="422"/>
                      <a:pt x="48" y="479"/>
                      <a:pt x="115" y="479"/>
                    </a:cubicBezTo>
                    <a:lnTo>
                      <a:pt x="354" y="479"/>
                    </a:lnTo>
                    <a:cubicBezTo>
                      <a:pt x="421" y="479"/>
                      <a:pt x="479" y="422"/>
                      <a:pt x="479" y="355"/>
                    </a:cubicBezTo>
                    <a:lnTo>
                      <a:pt x="479" y="1"/>
                    </a:lnTo>
                    <a:close/>
                  </a:path>
                </a:pathLst>
              </a:custGeom>
              <a:solidFill>
                <a:srgbClr val="9E9E9E">
                  <a:alpha val="8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5800993" y="866043"/>
                <a:ext cx="54514" cy="55853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001" extrusionOk="0">
                    <a:moveTo>
                      <a:pt x="216" y="1"/>
                    </a:moveTo>
                    <a:cubicBezTo>
                      <a:pt x="187" y="1"/>
                      <a:pt x="160" y="15"/>
                      <a:pt x="144" y="46"/>
                    </a:cubicBezTo>
                    <a:lnTo>
                      <a:pt x="0" y="267"/>
                    </a:lnTo>
                    <a:lnTo>
                      <a:pt x="354" y="927"/>
                    </a:lnTo>
                    <a:cubicBezTo>
                      <a:pt x="378" y="975"/>
                      <a:pt x="430" y="1001"/>
                      <a:pt x="481" y="1001"/>
                    </a:cubicBezTo>
                    <a:cubicBezTo>
                      <a:pt x="511" y="1001"/>
                      <a:pt x="540" y="992"/>
                      <a:pt x="565" y="975"/>
                    </a:cubicBezTo>
                    <a:lnTo>
                      <a:pt x="976" y="669"/>
                    </a:lnTo>
                    <a:lnTo>
                      <a:pt x="287" y="27"/>
                    </a:lnTo>
                    <a:cubicBezTo>
                      <a:pt x="266" y="10"/>
                      <a:pt x="240" y="1"/>
                      <a:pt x="2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5855454" y="866043"/>
                <a:ext cx="54514" cy="55853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001" extrusionOk="0">
                    <a:moveTo>
                      <a:pt x="751" y="1"/>
                    </a:moveTo>
                    <a:cubicBezTo>
                      <a:pt x="727" y="1"/>
                      <a:pt x="701" y="10"/>
                      <a:pt x="680" y="27"/>
                    </a:cubicBezTo>
                    <a:lnTo>
                      <a:pt x="0" y="669"/>
                    </a:lnTo>
                    <a:lnTo>
                      <a:pt x="402" y="975"/>
                    </a:lnTo>
                    <a:cubicBezTo>
                      <a:pt x="427" y="992"/>
                      <a:pt x="457" y="1001"/>
                      <a:pt x="486" y="1001"/>
                    </a:cubicBezTo>
                    <a:cubicBezTo>
                      <a:pt x="537" y="1001"/>
                      <a:pt x="589" y="975"/>
                      <a:pt x="613" y="927"/>
                    </a:cubicBezTo>
                    <a:lnTo>
                      <a:pt x="976" y="267"/>
                    </a:lnTo>
                    <a:lnTo>
                      <a:pt x="823" y="46"/>
                    </a:lnTo>
                    <a:cubicBezTo>
                      <a:pt x="808" y="15"/>
                      <a:pt x="780" y="1"/>
                      <a:pt x="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 flipH="1">
                <a:off x="6002820" y="927867"/>
                <a:ext cx="5345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2078" extrusionOk="0">
                    <a:moveTo>
                      <a:pt x="814" y="1"/>
                    </a:moveTo>
                    <a:lnTo>
                      <a:pt x="182" y="498"/>
                    </a:lnTo>
                    <a:cubicBezTo>
                      <a:pt x="67" y="594"/>
                      <a:pt x="0" y="728"/>
                      <a:pt x="0" y="872"/>
                    </a:cubicBezTo>
                    <a:lnTo>
                      <a:pt x="0" y="2078"/>
                    </a:lnTo>
                    <a:lnTo>
                      <a:pt x="718" y="2078"/>
                    </a:lnTo>
                    <a:cubicBezTo>
                      <a:pt x="852" y="2078"/>
                      <a:pt x="957" y="1972"/>
                      <a:pt x="957" y="1838"/>
                    </a:cubicBezTo>
                    <a:lnTo>
                      <a:pt x="957" y="431"/>
                    </a:lnTo>
                    <a:cubicBezTo>
                      <a:pt x="957" y="278"/>
                      <a:pt x="900" y="125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11"/>
            <p:cNvGrpSpPr/>
            <p:nvPr/>
          </p:nvGrpSpPr>
          <p:grpSpPr>
            <a:xfrm>
              <a:off x="5421257" y="636612"/>
              <a:ext cx="239829" cy="407760"/>
              <a:chOff x="6522745" y="636612"/>
              <a:chExt cx="239829" cy="407760"/>
            </a:xfrm>
          </p:grpSpPr>
          <p:grpSp>
            <p:nvGrpSpPr>
              <p:cNvPr id="396" name="Google Shape;396;p11"/>
              <p:cNvGrpSpPr/>
              <p:nvPr/>
            </p:nvGrpSpPr>
            <p:grpSpPr>
              <a:xfrm>
                <a:off x="6534459" y="636612"/>
                <a:ext cx="217656" cy="254823"/>
                <a:chOff x="5289596" y="587502"/>
                <a:chExt cx="296091" cy="346651"/>
              </a:xfrm>
            </p:grpSpPr>
            <p:sp>
              <p:nvSpPr>
                <p:cNvPr id="397" name="Google Shape;397;p11"/>
                <p:cNvSpPr/>
                <p:nvPr/>
              </p:nvSpPr>
              <p:spPr>
                <a:xfrm>
                  <a:off x="5289596" y="587502"/>
                  <a:ext cx="296091" cy="346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0" h="8347" extrusionOk="0">
                      <a:moveTo>
                        <a:pt x="3560" y="1"/>
                      </a:moveTo>
                      <a:cubicBezTo>
                        <a:pt x="1847" y="1"/>
                        <a:pt x="603" y="1178"/>
                        <a:pt x="459" y="3102"/>
                      </a:cubicBezTo>
                      <a:cubicBezTo>
                        <a:pt x="287" y="5456"/>
                        <a:pt x="86" y="6776"/>
                        <a:pt x="19" y="7226"/>
                      </a:cubicBezTo>
                      <a:cubicBezTo>
                        <a:pt x="0" y="7322"/>
                        <a:pt x="48" y="7427"/>
                        <a:pt x="144" y="7475"/>
                      </a:cubicBezTo>
                      <a:cubicBezTo>
                        <a:pt x="603" y="7705"/>
                        <a:pt x="2000" y="8346"/>
                        <a:pt x="3560" y="8346"/>
                      </a:cubicBezTo>
                      <a:cubicBezTo>
                        <a:pt x="5120" y="8346"/>
                        <a:pt x="6527" y="7705"/>
                        <a:pt x="6986" y="7475"/>
                      </a:cubicBezTo>
                      <a:cubicBezTo>
                        <a:pt x="7073" y="7427"/>
                        <a:pt x="7130" y="7322"/>
                        <a:pt x="7111" y="7226"/>
                      </a:cubicBezTo>
                      <a:cubicBezTo>
                        <a:pt x="7034" y="6776"/>
                        <a:pt x="6833" y="5456"/>
                        <a:pt x="6661" y="3102"/>
                      </a:cubicBezTo>
                      <a:cubicBezTo>
                        <a:pt x="6517" y="1187"/>
                        <a:pt x="5273" y="1"/>
                        <a:pt x="356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11"/>
                <p:cNvSpPr/>
                <p:nvPr/>
              </p:nvSpPr>
              <p:spPr>
                <a:xfrm>
                  <a:off x="5359113" y="587502"/>
                  <a:ext cx="226574" cy="346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6" h="8347" extrusionOk="0">
                      <a:moveTo>
                        <a:pt x="1886" y="1"/>
                      </a:moveTo>
                      <a:cubicBezTo>
                        <a:pt x="1771" y="1"/>
                        <a:pt x="1657" y="1"/>
                        <a:pt x="1542" y="20"/>
                      </a:cubicBezTo>
                      <a:cubicBezTo>
                        <a:pt x="202" y="154"/>
                        <a:pt x="1" y="2030"/>
                        <a:pt x="1283" y="2422"/>
                      </a:cubicBezTo>
                      <a:lnTo>
                        <a:pt x="1312" y="2432"/>
                      </a:lnTo>
                      <a:lnTo>
                        <a:pt x="1791" y="8346"/>
                      </a:lnTo>
                      <a:cubicBezTo>
                        <a:pt x="1824" y="8347"/>
                        <a:pt x="1858" y="8347"/>
                        <a:pt x="1892" y="8347"/>
                      </a:cubicBezTo>
                      <a:cubicBezTo>
                        <a:pt x="3450" y="8347"/>
                        <a:pt x="4853" y="7709"/>
                        <a:pt x="5312" y="7475"/>
                      </a:cubicBezTo>
                      <a:cubicBezTo>
                        <a:pt x="5399" y="7427"/>
                        <a:pt x="5456" y="7322"/>
                        <a:pt x="5437" y="7226"/>
                      </a:cubicBezTo>
                      <a:cubicBezTo>
                        <a:pt x="5360" y="6776"/>
                        <a:pt x="5169" y="5456"/>
                        <a:pt x="4987" y="3102"/>
                      </a:cubicBezTo>
                      <a:cubicBezTo>
                        <a:pt x="4853" y="1187"/>
                        <a:pt x="3599" y="1"/>
                        <a:pt x="18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9" name="Google Shape;399;p11"/>
              <p:cNvSpPr/>
              <p:nvPr/>
            </p:nvSpPr>
            <p:spPr>
              <a:xfrm>
                <a:off x="6522748" y="831225"/>
                <a:ext cx="239260" cy="213146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820" extrusionOk="0">
                    <a:moveTo>
                      <a:pt x="1426" y="1"/>
                    </a:moveTo>
                    <a:lnTo>
                      <a:pt x="1426" y="718"/>
                    </a:lnTo>
                    <a:cubicBezTo>
                      <a:pt x="1426" y="891"/>
                      <a:pt x="1330" y="1063"/>
                      <a:pt x="1168" y="1139"/>
                    </a:cubicBezTo>
                    <a:lnTo>
                      <a:pt x="392" y="1532"/>
                    </a:lnTo>
                    <a:cubicBezTo>
                      <a:pt x="153" y="1647"/>
                      <a:pt x="0" y="1895"/>
                      <a:pt x="0" y="2163"/>
                    </a:cubicBezTo>
                    <a:lnTo>
                      <a:pt x="0" y="3580"/>
                    </a:lnTo>
                    <a:cubicBezTo>
                      <a:pt x="0" y="3704"/>
                      <a:pt x="105" y="3819"/>
                      <a:pt x="239" y="3819"/>
                    </a:cubicBezTo>
                    <a:lnTo>
                      <a:pt x="4048" y="3819"/>
                    </a:lnTo>
                    <a:cubicBezTo>
                      <a:pt x="4182" y="3819"/>
                      <a:pt x="4288" y="3704"/>
                      <a:pt x="4288" y="3580"/>
                    </a:cubicBezTo>
                    <a:lnTo>
                      <a:pt x="4288" y="2163"/>
                    </a:lnTo>
                    <a:cubicBezTo>
                      <a:pt x="4288" y="1895"/>
                      <a:pt x="4134" y="1647"/>
                      <a:pt x="3895" y="1532"/>
                    </a:cubicBezTo>
                    <a:lnTo>
                      <a:pt x="3130" y="1139"/>
                    </a:lnTo>
                    <a:cubicBezTo>
                      <a:pt x="2967" y="1063"/>
                      <a:pt x="2862" y="891"/>
                      <a:pt x="2862" y="718"/>
                    </a:cubicBezTo>
                    <a:lnTo>
                      <a:pt x="28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6601761" y="830667"/>
                <a:ext cx="81743" cy="5351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959" extrusionOk="0">
                    <a:moveTo>
                      <a:pt x="10" y="1"/>
                    </a:moveTo>
                    <a:lnTo>
                      <a:pt x="10" y="719"/>
                    </a:lnTo>
                    <a:cubicBezTo>
                      <a:pt x="10" y="747"/>
                      <a:pt x="10" y="776"/>
                      <a:pt x="0" y="814"/>
                    </a:cubicBezTo>
                    <a:cubicBezTo>
                      <a:pt x="230" y="910"/>
                      <a:pt x="479" y="958"/>
                      <a:pt x="737" y="958"/>
                    </a:cubicBezTo>
                    <a:cubicBezTo>
                      <a:pt x="986" y="958"/>
                      <a:pt x="1235" y="910"/>
                      <a:pt x="1465" y="814"/>
                    </a:cubicBezTo>
                    <a:cubicBezTo>
                      <a:pt x="1455" y="776"/>
                      <a:pt x="1446" y="747"/>
                      <a:pt x="1446" y="719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6522748" y="901196"/>
                <a:ext cx="239260" cy="143176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2566" extrusionOk="0">
                    <a:moveTo>
                      <a:pt x="948" y="0"/>
                    </a:moveTo>
                    <a:lnTo>
                      <a:pt x="392" y="278"/>
                    </a:lnTo>
                    <a:cubicBezTo>
                      <a:pt x="153" y="393"/>
                      <a:pt x="0" y="641"/>
                      <a:pt x="0" y="909"/>
                    </a:cubicBezTo>
                    <a:lnTo>
                      <a:pt x="0" y="2326"/>
                    </a:lnTo>
                    <a:cubicBezTo>
                      <a:pt x="0" y="2450"/>
                      <a:pt x="105" y="2565"/>
                      <a:pt x="239" y="2565"/>
                    </a:cubicBezTo>
                    <a:lnTo>
                      <a:pt x="4048" y="2565"/>
                    </a:lnTo>
                    <a:cubicBezTo>
                      <a:pt x="4182" y="2565"/>
                      <a:pt x="4288" y="2450"/>
                      <a:pt x="4288" y="2326"/>
                    </a:cubicBezTo>
                    <a:lnTo>
                      <a:pt x="4288" y="909"/>
                    </a:lnTo>
                    <a:cubicBezTo>
                      <a:pt x="4288" y="641"/>
                      <a:pt x="4134" y="393"/>
                      <a:pt x="3895" y="278"/>
                    </a:cubicBezTo>
                    <a:lnTo>
                      <a:pt x="3350" y="0"/>
                    </a:lnTo>
                    <a:cubicBezTo>
                      <a:pt x="3067" y="436"/>
                      <a:pt x="2608" y="653"/>
                      <a:pt x="2149" y="653"/>
                    </a:cubicBezTo>
                    <a:cubicBezTo>
                      <a:pt x="1689" y="653"/>
                      <a:pt x="1230" y="436"/>
                      <a:pt x="948" y="0"/>
                    </a:cubicBezTo>
                    <a:close/>
                  </a:path>
                </a:pathLst>
              </a:custGeom>
              <a:solidFill>
                <a:srgbClr val="9E9E9E">
                  <a:alpha val="8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6562757" y="726659"/>
                <a:ext cx="159748" cy="130789"/>
              </a:xfrm>
              <a:custGeom>
                <a:avLst/>
                <a:gdLst/>
                <a:ahLst/>
                <a:cxnLst/>
                <a:rect l="l" t="t" r="r" b="b"/>
                <a:pathLst>
                  <a:path w="2863" h="2344" extrusionOk="0">
                    <a:moveTo>
                      <a:pt x="1103" y="1"/>
                    </a:moveTo>
                    <a:cubicBezTo>
                      <a:pt x="1015" y="1"/>
                      <a:pt x="930" y="54"/>
                      <a:pt x="891" y="133"/>
                    </a:cubicBezTo>
                    <a:cubicBezTo>
                      <a:pt x="814" y="305"/>
                      <a:pt x="699" y="449"/>
                      <a:pt x="565" y="563"/>
                    </a:cubicBezTo>
                    <a:cubicBezTo>
                      <a:pt x="431" y="678"/>
                      <a:pt x="298" y="774"/>
                      <a:pt x="144" y="851"/>
                    </a:cubicBezTo>
                    <a:cubicBezTo>
                      <a:pt x="49" y="898"/>
                      <a:pt x="1" y="994"/>
                      <a:pt x="10" y="1099"/>
                    </a:cubicBezTo>
                    <a:cubicBezTo>
                      <a:pt x="106" y="1808"/>
                      <a:pt x="719" y="2344"/>
                      <a:pt x="1436" y="2344"/>
                    </a:cubicBezTo>
                    <a:cubicBezTo>
                      <a:pt x="2173" y="2344"/>
                      <a:pt x="2795" y="1769"/>
                      <a:pt x="2862" y="1023"/>
                    </a:cubicBezTo>
                    <a:cubicBezTo>
                      <a:pt x="2862" y="956"/>
                      <a:pt x="2834" y="879"/>
                      <a:pt x="2776" y="831"/>
                    </a:cubicBezTo>
                    <a:cubicBezTo>
                      <a:pt x="2307" y="439"/>
                      <a:pt x="1752" y="161"/>
                      <a:pt x="1159" y="8"/>
                    </a:cubicBezTo>
                    <a:cubicBezTo>
                      <a:pt x="1140" y="3"/>
                      <a:pt x="1122" y="1"/>
                      <a:pt x="1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6562757" y="726659"/>
                <a:ext cx="159190" cy="129729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325" extrusionOk="0">
                    <a:moveTo>
                      <a:pt x="1100" y="1"/>
                    </a:moveTo>
                    <a:cubicBezTo>
                      <a:pt x="1009" y="1"/>
                      <a:pt x="930" y="54"/>
                      <a:pt x="891" y="133"/>
                    </a:cubicBezTo>
                    <a:cubicBezTo>
                      <a:pt x="833" y="248"/>
                      <a:pt x="757" y="362"/>
                      <a:pt x="671" y="458"/>
                    </a:cubicBezTo>
                    <a:cubicBezTo>
                      <a:pt x="632" y="496"/>
                      <a:pt x="604" y="535"/>
                      <a:pt x="565" y="563"/>
                    </a:cubicBezTo>
                    <a:cubicBezTo>
                      <a:pt x="431" y="678"/>
                      <a:pt x="298" y="774"/>
                      <a:pt x="144" y="851"/>
                    </a:cubicBezTo>
                    <a:cubicBezTo>
                      <a:pt x="49" y="898"/>
                      <a:pt x="1" y="994"/>
                      <a:pt x="10" y="1099"/>
                    </a:cubicBezTo>
                    <a:cubicBezTo>
                      <a:pt x="97" y="1731"/>
                      <a:pt x="585" y="2229"/>
                      <a:pt x="1207" y="2324"/>
                    </a:cubicBezTo>
                    <a:cubicBezTo>
                      <a:pt x="881" y="2123"/>
                      <a:pt x="690" y="1769"/>
                      <a:pt x="709" y="1386"/>
                    </a:cubicBezTo>
                    <a:lnTo>
                      <a:pt x="709" y="1052"/>
                    </a:lnTo>
                    <a:cubicBezTo>
                      <a:pt x="766" y="1013"/>
                      <a:pt x="824" y="965"/>
                      <a:pt x="872" y="918"/>
                    </a:cubicBezTo>
                    <a:cubicBezTo>
                      <a:pt x="1006" y="803"/>
                      <a:pt x="1121" y="669"/>
                      <a:pt x="1216" y="516"/>
                    </a:cubicBezTo>
                    <a:cubicBezTo>
                      <a:pt x="1666" y="659"/>
                      <a:pt x="2097" y="889"/>
                      <a:pt x="2460" y="1195"/>
                    </a:cubicBezTo>
                    <a:cubicBezTo>
                      <a:pt x="2508" y="1233"/>
                      <a:pt x="2614" y="1339"/>
                      <a:pt x="2747" y="1463"/>
                    </a:cubicBezTo>
                    <a:cubicBezTo>
                      <a:pt x="2805" y="1319"/>
                      <a:pt x="2843" y="1176"/>
                      <a:pt x="2853" y="1023"/>
                    </a:cubicBezTo>
                    <a:cubicBezTo>
                      <a:pt x="2853" y="956"/>
                      <a:pt x="2834" y="879"/>
                      <a:pt x="2776" y="831"/>
                    </a:cubicBezTo>
                    <a:cubicBezTo>
                      <a:pt x="2307" y="439"/>
                      <a:pt x="1752" y="161"/>
                      <a:pt x="1159" y="8"/>
                    </a:cubicBezTo>
                    <a:cubicBezTo>
                      <a:pt x="1139" y="3"/>
                      <a:pt x="1119" y="1"/>
                      <a:pt x="1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6709120" y="927867"/>
                <a:ext cx="5345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2078" extrusionOk="0">
                    <a:moveTo>
                      <a:pt x="814" y="1"/>
                    </a:moveTo>
                    <a:lnTo>
                      <a:pt x="182" y="498"/>
                    </a:lnTo>
                    <a:cubicBezTo>
                      <a:pt x="67" y="594"/>
                      <a:pt x="0" y="728"/>
                      <a:pt x="0" y="872"/>
                    </a:cubicBezTo>
                    <a:lnTo>
                      <a:pt x="0" y="2078"/>
                    </a:lnTo>
                    <a:lnTo>
                      <a:pt x="718" y="2078"/>
                    </a:lnTo>
                    <a:cubicBezTo>
                      <a:pt x="852" y="2078"/>
                      <a:pt x="957" y="1972"/>
                      <a:pt x="957" y="1838"/>
                    </a:cubicBezTo>
                    <a:lnTo>
                      <a:pt x="957" y="431"/>
                    </a:lnTo>
                    <a:cubicBezTo>
                      <a:pt x="957" y="278"/>
                      <a:pt x="900" y="125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 flipH="1">
                <a:off x="6522745" y="927867"/>
                <a:ext cx="5345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2078" extrusionOk="0">
                    <a:moveTo>
                      <a:pt x="814" y="1"/>
                    </a:moveTo>
                    <a:lnTo>
                      <a:pt x="182" y="498"/>
                    </a:lnTo>
                    <a:cubicBezTo>
                      <a:pt x="67" y="594"/>
                      <a:pt x="0" y="728"/>
                      <a:pt x="0" y="872"/>
                    </a:cubicBezTo>
                    <a:lnTo>
                      <a:pt x="0" y="2078"/>
                    </a:lnTo>
                    <a:lnTo>
                      <a:pt x="718" y="2078"/>
                    </a:lnTo>
                    <a:cubicBezTo>
                      <a:pt x="852" y="2078"/>
                      <a:pt x="957" y="1972"/>
                      <a:pt x="957" y="1838"/>
                    </a:cubicBezTo>
                    <a:lnTo>
                      <a:pt x="957" y="431"/>
                    </a:lnTo>
                    <a:cubicBezTo>
                      <a:pt x="957" y="278"/>
                      <a:pt x="900" y="125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"/>
          <p:cNvSpPr txBox="1">
            <a:spLocks noGrp="1"/>
          </p:cNvSpPr>
          <p:nvPr>
            <p:ph type="title" idx="15"/>
          </p:nvPr>
        </p:nvSpPr>
        <p:spPr>
          <a:xfrm>
            <a:off x="594650" y="355650"/>
            <a:ext cx="3226236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EVALUATION OF TASKS</a:t>
            </a:r>
            <a:endParaRPr/>
          </a:p>
        </p:txBody>
      </p:sp>
      <p:sp>
        <p:nvSpPr>
          <p:cNvPr id="411" name="Google Shape;411;p12"/>
          <p:cNvSpPr/>
          <p:nvPr/>
        </p:nvSpPr>
        <p:spPr>
          <a:xfrm>
            <a:off x="860453" y="1347107"/>
            <a:ext cx="2021541" cy="10287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Navigate to the page to select the type of pet you like to adopt.</a:t>
            </a:r>
            <a:endParaRPr sz="16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12" name="Google Shape;412;p12"/>
          <p:cNvSpPr/>
          <p:nvPr/>
        </p:nvSpPr>
        <p:spPr>
          <a:xfrm>
            <a:off x="3617260" y="1337565"/>
            <a:ext cx="2021541" cy="1028699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Find the list of pets which are up for adoption.</a:t>
            </a:r>
            <a:endParaRPr sz="16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13" name="Google Shape;413;p12"/>
          <p:cNvSpPr/>
          <p:nvPr/>
        </p:nvSpPr>
        <p:spPr>
          <a:xfrm>
            <a:off x="6374068" y="1347108"/>
            <a:ext cx="2021541" cy="1028699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Filter the pets with respect to its gender and age.</a:t>
            </a:r>
            <a:endParaRPr sz="16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14" name="Google Shape;414;p12"/>
          <p:cNvSpPr/>
          <p:nvPr/>
        </p:nvSpPr>
        <p:spPr>
          <a:xfrm>
            <a:off x="860453" y="2571749"/>
            <a:ext cx="2021541" cy="1028699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Navigate to the page to find the detailed description of a pet.</a:t>
            </a:r>
            <a:endParaRPr sz="16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860452" y="3811805"/>
            <a:ext cx="2021541" cy="1016956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Find the recently added pets to the collection. </a:t>
            </a:r>
            <a:endParaRPr sz="16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16" name="Google Shape;416;p12"/>
          <p:cNvSpPr/>
          <p:nvPr/>
        </p:nvSpPr>
        <p:spPr>
          <a:xfrm>
            <a:off x="3609094" y="2571750"/>
            <a:ext cx="2021541" cy="1028698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Navigate to and contact the Owner of the pet you would like to adopt.</a:t>
            </a:r>
            <a:endParaRPr sz="16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17" name="Google Shape;417;p12"/>
          <p:cNvSpPr/>
          <p:nvPr/>
        </p:nvSpPr>
        <p:spPr>
          <a:xfrm>
            <a:off x="6357740" y="2571750"/>
            <a:ext cx="2021541" cy="1028699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Navigate to and contact the Company to put your pet up for adoption.</a:t>
            </a:r>
            <a:endParaRPr sz="16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18" name="Google Shape;418;p12"/>
          <p:cNvSpPr/>
          <p:nvPr/>
        </p:nvSpPr>
        <p:spPr>
          <a:xfrm>
            <a:off x="3609095" y="3805934"/>
            <a:ext cx="2021541" cy="1028698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Navigate to the previous page from the Pet details page. </a:t>
            </a:r>
            <a:endParaRPr sz="16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19" name="Google Shape;419;p12"/>
          <p:cNvSpPr/>
          <p:nvPr/>
        </p:nvSpPr>
        <p:spPr>
          <a:xfrm>
            <a:off x="6365904" y="3805934"/>
            <a:ext cx="2021541" cy="1028698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Accessibility to the entire landing page. </a:t>
            </a:r>
            <a:endParaRPr sz="16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20" name="Google Shape;420;p12"/>
          <p:cNvSpPr txBox="1"/>
          <p:nvPr/>
        </p:nvSpPr>
        <p:spPr>
          <a:xfrm>
            <a:off x="400948" y="1014392"/>
            <a:ext cx="5612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2"/>
          <p:cNvSpPr txBox="1"/>
          <p:nvPr/>
        </p:nvSpPr>
        <p:spPr>
          <a:xfrm>
            <a:off x="3124055" y="1050665"/>
            <a:ext cx="5612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2"/>
          <p:cNvSpPr txBox="1"/>
          <p:nvPr/>
        </p:nvSpPr>
        <p:spPr>
          <a:xfrm>
            <a:off x="5910326" y="1014392"/>
            <a:ext cx="5612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2"/>
          <p:cNvSpPr txBox="1"/>
          <p:nvPr/>
        </p:nvSpPr>
        <p:spPr>
          <a:xfrm>
            <a:off x="391410" y="2264945"/>
            <a:ext cx="5612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>
            <a:off x="3120190" y="2282849"/>
            <a:ext cx="5612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5861564" y="2303572"/>
            <a:ext cx="5612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2"/>
          <p:cNvSpPr txBox="1"/>
          <p:nvPr/>
        </p:nvSpPr>
        <p:spPr>
          <a:xfrm>
            <a:off x="400948" y="3515654"/>
            <a:ext cx="5612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2"/>
          <p:cNvSpPr txBox="1"/>
          <p:nvPr/>
        </p:nvSpPr>
        <p:spPr>
          <a:xfrm>
            <a:off x="3142750" y="3507490"/>
            <a:ext cx="5612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2"/>
          <p:cNvSpPr txBox="1"/>
          <p:nvPr/>
        </p:nvSpPr>
        <p:spPr>
          <a:xfrm>
            <a:off x="5900142" y="3507490"/>
            <a:ext cx="5612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09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PARTICIPANT PROFILE</a:t>
            </a:r>
            <a:endParaRPr/>
          </a:p>
        </p:txBody>
      </p:sp>
      <p:graphicFrame>
        <p:nvGraphicFramePr>
          <p:cNvPr id="434" name="Google Shape;434;p13"/>
          <p:cNvGraphicFramePr/>
          <p:nvPr/>
        </p:nvGraphicFramePr>
        <p:xfrm>
          <a:off x="1001486" y="1186544"/>
          <a:ext cx="7522025" cy="36013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{C17F38F2-857A-4D78-BB7B-5D00A1224D98}</a:tableStyleId>
              </a:tblPr>
              <a:tblGrid>
                <a:gridCol w="2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Participant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Age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Gender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Profession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Sanchitha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22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Female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Civil Engineer 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Sandesh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26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Male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 Software Engineer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Ashwin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18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Male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Student 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Schall Elmar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56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Male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Product Owner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Reena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35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 Female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Marvel"/>
                          <a:ea typeface="Marvel"/>
                          <a:cs typeface="Marvel"/>
                          <a:sym typeface="Marvel"/>
                        </a:rPr>
                        <a:t>Architect</a:t>
                      </a:r>
                      <a:endParaRPr sz="1600" b="1" u="none" strike="noStrike" cap="none"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68575" marR="68575" marT="0" marB="0" anchor="ctr">
                    <a:solidFill>
                      <a:srgbClr val="CD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40" name="Google Shape;440;p14"/>
          <p:cNvSpPr/>
          <p:nvPr/>
        </p:nvSpPr>
        <p:spPr>
          <a:xfrm>
            <a:off x="6045024" y="1659375"/>
            <a:ext cx="2709000" cy="1341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1823206" y="1653216"/>
            <a:ext cx="2610000" cy="1341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 txBox="1"/>
          <p:nvPr/>
        </p:nvSpPr>
        <p:spPr>
          <a:xfrm>
            <a:off x="1764000" y="955941"/>
            <a:ext cx="28080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Task Completion Rates</a:t>
            </a:r>
            <a:endParaRPr sz="18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43" name="Google Shape;443;p14"/>
          <p:cNvSpPr txBox="1"/>
          <p:nvPr/>
        </p:nvSpPr>
        <p:spPr>
          <a:xfrm>
            <a:off x="5946024" y="940850"/>
            <a:ext cx="28080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Time on Task</a:t>
            </a:r>
            <a:endParaRPr sz="18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pic>
        <p:nvPicPr>
          <p:cNvPr id="445" name="Google Shape;4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0105" y="1907525"/>
            <a:ext cx="3763919" cy="29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FACA36-B866-4654-8FC7-5AF5F9F78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02" y="1907525"/>
            <a:ext cx="3763919" cy="298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/>
          <p:nvPr/>
        </p:nvSpPr>
        <p:spPr>
          <a:xfrm rot="-5400000">
            <a:off x="880612" y="2329275"/>
            <a:ext cx="696000" cy="1682700"/>
          </a:xfrm>
          <a:prstGeom prst="round2SameRect">
            <a:avLst>
              <a:gd name="adj1" fmla="val 48204"/>
              <a:gd name="adj2" fmla="val 14845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5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PRINCIPLES OF UI USED</a:t>
            </a:r>
            <a:endParaRPr/>
          </a:p>
        </p:txBody>
      </p:sp>
      <p:sp>
        <p:nvSpPr>
          <p:cNvPr id="452" name="Google Shape;452;p15"/>
          <p:cNvSpPr txBox="1"/>
          <p:nvPr/>
        </p:nvSpPr>
        <p:spPr>
          <a:xfrm>
            <a:off x="2597700" y="213637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FOCUS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53" name="Google Shape;453;p15"/>
          <p:cNvSpPr txBox="1"/>
          <p:nvPr/>
        </p:nvSpPr>
        <p:spPr>
          <a:xfrm>
            <a:off x="5182019" y="2926075"/>
            <a:ext cx="1750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ALTERNATIVE TEXT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54" name="Google Shape;454;p15"/>
          <p:cNvSpPr txBox="1"/>
          <p:nvPr/>
        </p:nvSpPr>
        <p:spPr>
          <a:xfrm>
            <a:off x="457694" y="2216841"/>
            <a:ext cx="1727516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COLOR CONTRAST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55" name="Google Shape;455;p15"/>
          <p:cNvSpPr txBox="1"/>
          <p:nvPr/>
        </p:nvSpPr>
        <p:spPr>
          <a:xfrm>
            <a:off x="6906139" y="2636265"/>
            <a:ext cx="1356416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NAVIGATION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56" name="Google Shape;456;p15"/>
          <p:cNvSpPr txBox="1"/>
          <p:nvPr/>
        </p:nvSpPr>
        <p:spPr>
          <a:xfrm>
            <a:off x="3041618" y="3284471"/>
            <a:ext cx="226908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LABELS &amp; INSTRUCTIONS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57" name="Google Shape;457;p15"/>
          <p:cNvSpPr txBox="1"/>
          <p:nvPr/>
        </p:nvSpPr>
        <p:spPr>
          <a:xfrm>
            <a:off x="756048" y="297817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01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58" name="Google Shape;458;p15"/>
          <p:cNvSpPr/>
          <p:nvPr/>
        </p:nvSpPr>
        <p:spPr>
          <a:xfrm>
            <a:off x="1915248" y="2635725"/>
            <a:ext cx="1700700" cy="6960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5"/>
          <p:cNvSpPr txBox="1"/>
          <p:nvPr/>
        </p:nvSpPr>
        <p:spPr>
          <a:xfrm>
            <a:off x="2229798" y="279127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02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60" name="Google Shape;460;p15"/>
          <p:cNvSpPr/>
          <p:nvPr/>
        </p:nvSpPr>
        <p:spPr>
          <a:xfrm>
            <a:off x="3450373" y="2395825"/>
            <a:ext cx="1700700" cy="6960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5"/>
          <p:cNvSpPr/>
          <p:nvPr/>
        </p:nvSpPr>
        <p:spPr>
          <a:xfrm>
            <a:off x="4996148" y="2166925"/>
            <a:ext cx="1700700" cy="6960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5"/>
          <p:cNvSpPr/>
          <p:nvPr/>
        </p:nvSpPr>
        <p:spPr>
          <a:xfrm rot="5400000" flipH="1">
            <a:off x="6982438" y="1416775"/>
            <a:ext cx="696000" cy="1700400"/>
          </a:xfrm>
          <a:prstGeom prst="round2SameRect">
            <a:avLst>
              <a:gd name="adj1" fmla="val 48204"/>
              <a:gd name="adj2" fmla="val 14845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5"/>
          <p:cNvSpPr txBox="1"/>
          <p:nvPr/>
        </p:nvSpPr>
        <p:spPr>
          <a:xfrm>
            <a:off x="3764923" y="255137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64" name="Google Shape;464;p15"/>
          <p:cNvSpPr txBox="1"/>
          <p:nvPr/>
        </p:nvSpPr>
        <p:spPr>
          <a:xfrm>
            <a:off x="5310698" y="232247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04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65" name="Google Shape;465;p15"/>
          <p:cNvSpPr txBox="1"/>
          <p:nvPr/>
        </p:nvSpPr>
        <p:spPr>
          <a:xfrm>
            <a:off x="6815873" y="207452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05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CHALLENGES</a:t>
            </a:r>
            <a:endParaRPr/>
          </a:p>
        </p:txBody>
      </p:sp>
      <p:cxnSp>
        <p:nvCxnSpPr>
          <p:cNvPr id="471" name="Google Shape;471;p38"/>
          <p:cNvCxnSpPr>
            <a:stCxn id="472" idx="2"/>
            <a:endCxn id="473" idx="0"/>
          </p:cNvCxnSpPr>
          <p:nvPr/>
        </p:nvCxnSpPr>
        <p:spPr>
          <a:xfrm>
            <a:off x="4572000" y="2442925"/>
            <a:ext cx="0" cy="479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38"/>
          <p:cNvSpPr txBox="1"/>
          <p:nvPr/>
        </p:nvSpPr>
        <p:spPr>
          <a:xfrm flipH="1">
            <a:off x="6079726" y="3628955"/>
            <a:ext cx="2120099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ssistant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Adapting designs to ever changing business requirements.</a:t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 flipH="1">
            <a:off x="944175" y="3606255"/>
            <a:ext cx="2120089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ssistant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Bridging the Gap between development and design.</a:t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3333750" y="1431325"/>
            <a:ext cx="2476500" cy="10116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16374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68349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38"/>
          <p:cNvCxnSpPr>
            <a:stCxn id="472" idx="1"/>
            <a:endCxn id="476" idx="0"/>
          </p:cNvCxnSpPr>
          <p:nvPr/>
        </p:nvCxnSpPr>
        <p:spPr>
          <a:xfrm flipH="1">
            <a:off x="1942350" y="1937125"/>
            <a:ext cx="13914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9" name="Google Shape;479;p38"/>
          <p:cNvCxnSpPr>
            <a:stCxn id="472" idx="3"/>
            <a:endCxn id="477" idx="0"/>
          </p:cNvCxnSpPr>
          <p:nvPr/>
        </p:nvCxnSpPr>
        <p:spPr>
          <a:xfrm>
            <a:off x="5810250" y="1937125"/>
            <a:ext cx="13296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0" name="Google Shape;480;p38"/>
          <p:cNvSpPr txBox="1"/>
          <p:nvPr/>
        </p:nvSpPr>
        <p:spPr>
          <a:xfrm flipH="1">
            <a:off x="3435828" y="1625320"/>
            <a:ext cx="2272343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ssistant Light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UI Challenges</a:t>
            </a:r>
            <a:endParaRPr sz="2000" b="0" i="0" u="none" strike="noStrike" cap="none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81" name="Google Shape;481;p38"/>
          <p:cNvSpPr txBox="1"/>
          <p:nvPr/>
        </p:nvSpPr>
        <p:spPr>
          <a:xfrm flipH="1">
            <a:off x="14937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01</a:t>
            </a:r>
            <a:endParaRPr/>
          </a:p>
        </p:txBody>
      </p:sp>
      <p:sp>
        <p:nvSpPr>
          <p:cNvPr id="482" name="Google Shape;482;p38"/>
          <p:cNvSpPr txBox="1"/>
          <p:nvPr/>
        </p:nvSpPr>
        <p:spPr>
          <a:xfrm flipH="1">
            <a:off x="66912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4267200" y="29223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 flipH="1">
            <a:off x="4123500" y="30039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02</a:t>
            </a:r>
            <a:endParaRPr/>
          </a:p>
        </p:txBody>
      </p:sp>
      <p:sp>
        <p:nvSpPr>
          <p:cNvPr id="484" name="Google Shape;484;p38"/>
          <p:cNvSpPr txBox="1"/>
          <p:nvPr/>
        </p:nvSpPr>
        <p:spPr>
          <a:xfrm flipH="1">
            <a:off x="3373706" y="3628955"/>
            <a:ext cx="2396576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ssistant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Educating the users as to how important is User experience is and why it's necessary.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9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CHALLENGES</a:t>
            </a:r>
            <a:endParaRPr/>
          </a:p>
        </p:txBody>
      </p:sp>
      <p:cxnSp>
        <p:nvCxnSpPr>
          <p:cNvPr id="490" name="Google Shape;490;p39"/>
          <p:cNvCxnSpPr>
            <a:stCxn id="491" idx="2"/>
            <a:endCxn id="492" idx="0"/>
          </p:cNvCxnSpPr>
          <p:nvPr/>
        </p:nvCxnSpPr>
        <p:spPr>
          <a:xfrm>
            <a:off x="4572000" y="2442925"/>
            <a:ext cx="0" cy="479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39"/>
          <p:cNvSpPr txBox="1">
            <a:spLocks noGrp="1"/>
          </p:cNvSpPr>
          <p:nvPr>
            <p:ph type="subTitle" idx="4294967295"/>
          </p:nvPr>
        </p:nvSpPr>
        <p:spPr>
          <a:xfrm flipH="1">
            <a:off x="6079726" y="3628955"/>
            <a:ext cx="2120099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ssistant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Creating a content management system and accessing it to host the website.</a:t>
            </a:r>
            <a:endParaRPr sz="1400" b="0" i="0" u="none" strike="noStrike" cap="none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94" name="Google Shape;494;p39"/>
          <p:cNvSpPr txBox="1">
            <a:spLocks noGrp="1"/>
          </p:cNvSpPr>
          <p:nvPr>
            <p:ph type="subTitle" idx="4294967295"/>
          </p:nvPr>
        </p:nvSpPr>
        <p:spPr>
          <a:xfrm flipH="1">
            <a:off x="833120" y="3606255"/>
            <a:ext cx="2231144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ssistant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Adapting to a new framework and architecture </a:t>
            </a:r>
            <a:endParaRPr sz="1400" b="0" i="0" u="none" strike="noStrike" cap="none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91" name="Google Shape;491;p39"/>
          <p:cNvSpPr/>
          <p:nvPr/>
        </p:nvSpPr>
        <p:spPr>
          <a:xfrm>
            <a:off x="3333750" y="1431325"/>
            <a:ext cx="2476500" cy="10116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16374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9"/>
          <p:cNvSpPr/>
          <p:nvPr/>
        </p:nvSpPr>
        <p:spPr>
          <a:xfrm>
            <a:off x="68349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39"/>
          <p:cNvCxnSpPr>
            <a:stCxn id="491" idx="1"/>
            <a:endCxn id="495" idx="0"/>
          </p:cNvCxnSpPr>
          <p:nvPr/>
        </p:nvCxnSpPr>
        <p:spPr>
          <a:xfrm flipH="1">
            <a:off x="1942350" y="1937125"/>
            <a:ext cx="13914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39"/>
          <p:cNvCxnSpPr>
            <a:stCxn id="491" idx="3"/>
            <a:endCxn id="496" idx="0"/>
          </p:cNvCxnSpPr>
          <p:nvPr/>
        </p:nvCxnSpPr>
        <p:spPr>
          <a:xfrm>
            <a:off x="5810250" y="1937125"/>
            <a:ext cx="13296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9" name="Google Shape;499;p39"/>
          <p:cNvSpPr txBox="1">
            <a:spLocks noGrp="1"/>
          </p:cNvSpPr>
          <p:nvPr>
            <p:ph type="subTitle" idx="4294967295"/>
          </p:nvPr>
        </p:nvSpPr>
        <p:spPr>
          <a:xfrm flipH="1">
            <a:off x="3435827" y="1666292"/>
            <a:ext cx="2272343" cy="60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ssistant Light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Technical Challenges</a:t>
            </a:r>
            <a:endParaRPr sz="1800" b="0" i="0" u="none" strike="noStrike" cap="none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00" name="Google Shape;500;p39"/>
          <p:cNvSpPr txBox="1">
            <a:spLocks noGrp="1"/>
          </p:cNvSpPr>
          <p:nvPr>
            <p:ph type="ctrTitle" idx="4294967295"/>
          </p:nvPr>
        </p:nvSpPr>
        <p:spPr>
          <a:xfrm flipH="1">
            <a:off x="14937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01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501" name="Google Shape;501;p39"/>
          <p:cNvSpPr txBox="1">
            <a:spLocks noGrp="1"/>
          </p:cNvSpPr>
          <p:nvPr>
            <p:ph type="ctrTitle" idx="4294967295"/>
          </p:nvPr>
        </p:nvSpPr>
        <p:spPr>
          <a:xfrm flipH="1">
            <a:off x="66912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492" name="Google Shape;492;p39"/>
          <p:cNvSpPr/>
          <p:nvPr/>
        </p:nvSpPr>
        <p:spPr>
          <a:xfrm>
            <a:off x="4267200" y="29223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9"/>
          <p:cNvSpPr txBox="1">
            <a:spLocks noGrp="1"/>
          </p:cNvSpPr>
          <p:nvPr>
            <p:ph type="ctrTitle" idx="4294967295"/>
          </p:nvPr>
        </p:nvSpPr>
        <p:spPr>
          <a:xfrm flipH="1">
            <a:off x="4123500" y="30039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02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503" name="Google Shape;503;p39"/>
          <p:cNvSpPr txBox="1">
            <a:spLocks noGrp="1"/>
          </p:cNvSpPr>
          <p:nvPr>
            <p:ph type="subTitle" idx="4294967295"/>
          </p:nvPr>
        </p:nvSpPr>
        <p:spPr>
          <a:xfrm flipH="1">
            <a:off x="3373706" y="3628955"/>
            <a:ext cx="2396576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ssistant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Implementation of complex UI components e.g. side navigation bar</a:t>
            </a:r>
            <a:endParaRPr sz="1400" b="0" i="0" u="none" strike="noStrike" cap="none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Technologies used:</a:t>
            </a:r>
            <a:endParaRPr/>
          </a:p>
        </p:txBody>
      </p:sp>
      <p:sp>
        <p:nvSpPr>
          <p:cNvPr id="509" name="Google Shape;509;p40"/>
          <p:cNvSpPr txBox="1"/>
          <p:nvPr/>
        </p:nvSpPr>
        <p:spPr>
          <a:xfrm>
            <a:off x="1043093" y="1090500"/>
            <a:ext cx="6827520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React 16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React Context</a:t>
            </a:r>
            <a:endParaRPr sz="24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Styled components</a:t>
            </a:r>
            <a:endParaRPr sz="24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Material UI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CMS using Contentful</a:t>
            </a:r>
            <a:endParaRPr sz="24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Hosting using Netlify</a:t>
            </a:r>
            <a:endParaRPr sz="24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9986" y="2646709"/>
            <a:ext cx="892600" cy="8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0" descr="Ein Bild, das Gebäude, groß, Uhr, sitzend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5971" y="2493989"/>
            <a:ext cx="1120279" cy="112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 descr="Ein Bild, das Zeichnung, Fenster enthält.&#10;&#10;Automatisch generierte Beschreibu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0904" y="1236342"/>
            <a:ext cx="2169794" cy="153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"/>
          <p:cNvSpPr txBox="1">
            <a:spLocks noGrp="1"/>
          </p:cNvSpPr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518" name="Google Shape;518;p17"/>
          <p:cNvSpPr txBox="1">
            <a:spLocks noGrp="1"/>
          </p:cNvSpPr>
          <p:nvPr>
            <p:ph type="body" idx="1"/>
          </p:nvPr>
        </p:nvSpPr>
        <p:spPr>
          <a:xfrm>
            <a:off x="2838535" y="2103150"/>
            <a:ext cx="51402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 u="sng">
                <a:solidFill>
                  <a:schemeClr val="hlink"/>
                </a:solidFill>
                <a:latin typeface="Marvel"/>
                <a:ea typeface="Marvel"/>
                <a:cs typeface="Marvel"/>
                <a:sym typeface="Marvel"/>
                <a:hlinkClick r:id="rId3"/>
              </a:rPr>
              <a:t>https://pawpal.netlify.com/</a:t>
            </a:r>
            <a:endParaRPr sz="2800">
              <a:latin typeface="Marvel"/>
              <a:ea typeface="Marvel"/>
              <a:cs typeface="Marvel"/>
              <a:sym typeface="Marv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 flipH="1">
            <a:off x="7192650" y="1904257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 sz="4400"/>
              <a:t>05</a:t>
            </a:r>
            <a:endParaRPr sz="4400"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6"/>
          </p:nvPr>
        </p:nvSpPr>
        <p:spPr>
          <a:xfrm flipH="1">
            <a:off x="2074182" y="1761174"/>
            <a:ext cx="31302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subTitle" idx="8"/>
          </p:nvPr>
        </p:nvSpPr>
        <p:spPr>
          <a:xfrm flipH="1">
            <a:off x="2074182" y="2594200"/>
            <a:ext cx="313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title" idx="13"/>
          </p:nvPr>
        </p:nvSpPr>
        <p:spPr>
          <a:xfrm>
            <a:off x="689166" y="2445309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 sz="4400"/>
              <a:t>02</a:t>
            </a:r>
            <a:endParaRPr sz="4400"/>
          </a:p>
        </p:txBody>
      </p:sp>
      <p:sp>
        <p:nvSpPr>
          <p:cNvPr id="131" name="Google Shape;131;p2"/>
          <p:cNvSpPr txBox="1">
            <a:spLocks noGrp="1"/>
          </p:cNvSpPr>
          <p:nvPr>
            <p:ph type="title" idx="14"/>
          </p:nvPr>
        </p:nvSpPr>
        <p:spPr>
          <a:xfrm flipH="1">
            <a:off x="7192650" y="2445309"/>
            <a:ext cx="6695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 sz="4400"/>
              <a:t>06</a:t>
            </a:r>
            <a:endParaRPr sz="4400"/>
          </a:p>
        </p:txBody>
      </p:sp>
      <p:sp>
        <p:nvSpPr>
          <p:cNvPr id="132" name="Google Shape;132;p2"/>
          <p:cNvSpPr txBox="1">
            <a:spLocks noGrp="1"/>
          </p:cNvSpPr>
          <p:nvPr>
            <p:ph type="title" idx="15"/>
          </p:nvPr>
        </p:nvSpPr>
        <p:spPr>
          <a:xfrm>
            <a:off x="623852" y="1892002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 sz="4400"/>
              <a:t>01</a:t>
            </a:r>
            <a:endParaRPr sz="4400"/>
          </a:p>
        </p:txBody>
      </p:sp>
      <p:sp>
        <p:nvSpPr>
          <p:cNvPr id="133" name="Google Shape;133;p2"/>
          <p:cNvSpPr txBox="1"/>
          <p:nvPr/>
        </p:nvSpPr>
        <p:spPr>
          <a:xfrm>
            <a:off x="689166" y="2998616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 flipH="1">
            <a:off x="2074182" y="3138626"/>
            <a:ext cx="313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hasadith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PROPOSED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 flipH="1">
            <a:off x="4782381" y="1792193"/>
            <a:ext cx="2283539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hasadith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USABILITY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2076396" y="3367226"/>
            <a:ext cx="2094654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hasadith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PRINCIPLES OF UI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 flipH="1">
            <a:off x="5480100" y="3051400"/>
            <a:ext cx="15858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hasadith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CHALLENGES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 flipH="1">
            <a:off x="7200407" y="2998616"/>
            <a:ext cx="6695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687217" y="351583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 flipH="1">
            <a:off x="7192649" y="3519866"/>
            <a:ext cx="6695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 flipH="1">
            <a:off x="6249293" y="3541579"/>
            <a:ext cx="93177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hasadith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DEMO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flipH="1">
            <a:off x="4583977" y="2272621"/>
            <a:ext cx="2516083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hasadith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TECHNOLOGIES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"/>
          <p:cNvSpPr txBox="1">
            <a:spLocks noGrp="1"/>
          </p:cNvSpPr>
          <p:nvPr>
            <p:ph type="title"/>
          </p:nvPr>
        </p:nvSpPr>
        <p:spPr>
          <a:xfrm>
            <a:off x="3080233" y="945566"/>
            <a:ext cx="53805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6600"/>
              <a:t>THANK YOU!</a:t>
            </a:r>
            <a:endParaRPr sz="4800"/>
          </a:p>
        </p:txBody>
      </p:sp>
      <p:grpSp>
        <p:nvGrpSpPr>
          <p:cNvPr id="524" name="Google Shape;524;p18"/>
          <p:cNvGrpSpPr/>
          <p:nvPr/>
        </p:nvGrpSpPr>
        <p:grpSpPr>
          <a:xfrm>
            <a:off x="6461092" y="2548194"/>
            <a:ext cx="480082" cy="442464"/>
            <a:chOff x="3041787" y="2001118"/>
            <a:chExt cx="370158" cy="328164"/>
          </a:xfrm>
        </p:grpSpPr>
        <p:sp>
          <p:nvSpPr>
            <p:cNvPr id="525" name="Google Shape;525;p18"/>
            <p:cNvSpPr/>
            <p:nvPr/>
          </p:nvSpPr>
          <p:spPr>
            <a:xfrm>
              <a:off x="3087689" y="2006993"/>
              <a:ext cx="278536" cy="258628"/>
            </a:xfrm>
            <a:custGeom>
              <a:avLst/>
              <a:gdLst/>
              <a:ahLst/>
              <a:cxnLst/>
              <a:rect l="l" t="t" r="r" b="b"/>
              <a:pathLst>
                <a:path w="10619" h="9860" extrusionOk="0">
                  <a:moveTo>
                    <a:pt x="5309" y="1"/>
                  </a:moveTo>
                  <a:cubicBezTo>
                    <a:pt x="3977" y="1"/>
                    <a:pt x="3566" y="333"/>
                    <a:pt x="3065" y="333"/>
                  </a:cubicBezTo>
                  <a:cubicBezTo>
                    <a:pt x="2918" y="333"/>
                    <a:pt x="2764" y="305"/>
                    <a:pt x="2577" y="231"/>
                  </a:cubicBezTo>
                  <a:lnTo>
                    <a:pt x="299" y="231"/>
                  </a:lnTo>
                  <a:lnTo>
                    <a:pt x="0" y="5947"/>
                  </a:lnTo>
                  <a:cubicBezTo>
                    <a:pt x="190" y="8191"/>
                    <a:pt x="1580" y="9419"/>
                    <a:pt x="2679" y="9860"/>
                  </a:cubicBezTo>
                  <a:lnTo>
                    <a:pt x="7934" y="9860"/>
                  </a:lnTo>
                  <a:cubicBezTo>
                    <a:pt x="9039" y="9419"/>
                    <a:pt x="10429" y="8191"/>
                    <a:pt x="10619" y="5947"/>
                  </a:cubicBezTo>
                  <a:lnTo>
                    <a:pt x="10314" y="231"/>
                  </a:lnTo>
                  <a:lnTo>
                    <a:pt x="8042" y="231"/>
                  </a:lnTo>
                  <a:cubicBezTo>
                    <a:pt x="7855" y="305"/>
                    <a:pt x="7700" y="333"/>
                    <a:pt x="7554" y="333"/>
                  </a:cubicBezTo>
                  <a:cubicBezTo>
                    <a:pt x="7053" y="333"/>
                    <a:pt x="6642" y="1"/>
                    <a:pt x="5309" y="1"/>
                  </a:cubicBezTo>
                  <a:close/>
                </a:path>
              </a:pathLst>
            </a:custGeom>
            <a:solidFill>
              <a:srgbClr val="D7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298631" y="2001118"/>
              <a:ext cx="113314" cy="184082"/>
            </a:xfrm>
            <a:custGeom>
              <a:avLst/>
              <a:gdLst/>
              <a:ahLst/>
              <a:cxnLst/>
              <a:rect l="l" t="t" r="r" b="b"/>
              <a:pathLst>
                <a:path w="4320" h="7018" extrusionOk="0">
                  <a:moveTo>
                    <a:pt x="1587" y="1"/>
                  </a:moveTo>
                  <a:cubicBezTo>
                    <a:pt x="902" y="1"/>
                    <a:pt x="0" y="455"/>
                    <a:pt x="0" y="455"/>
                  </a:cubicBezTo>
                  <a:cubicBezTo>
                    <a:pt x="2556" y="1215"/>
                    <a:pt x="1166" y="5174"/>
                    <a:pt x="2814" y="6883"/>
                  </a:cubicBezTo>
                  <a:cubicBezTo>
                    <a:pt x="2906" y="6975"/>
                    <a:pt x="3022" y="7018"/>
                    <a:pt x="3136" y="7018"/>
                  </a:cubicBezTo>
                  <a:cubicBezTo>
                    <a:pt x="3324" y="7018"/>
                    <a:pt x="3507" y="6900"/>
                    <a:pt x="3567" y="6693"/>
                  </a:cubicBezTo>
                  <a:cubicBezTo>
                    <a:pt x="3702" y="6266"/>
                    <a:pt x="3831" y="5581"/>
                    <a:pt x="3811" y="4605"/>
                  </a:cubicBezTo>
                  <a:cubicBezTo>
                    <a:pt x="3784" y="3269"/>
                    <a:pt x="4319" y="3188"/>
                    <a:pt x="4319" y="3188"/>
                  </a:cubicBezTo>
                  <a:cubicBezTo>
                    <a:pt x="4319" y="3188"/>
                    <a:pt x="3634" y="1"/>
                    <a:pt x="1587" y="1"/>
                  </a:cubicBezTo>
                  <a:close/>
                </a:path>
              </a:pathLst>
            </a:custGeom>
            <a:solidFill>
              <a:srgbClr val="4F6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143166" y="2114431"/>
              <a:ext cx="41837" cy="53719"/>
            </a:xfrm>
            <a:custGeom>
              <a:avLst/>
              <a:gdLst/>
              <a:ahLst/>
              <a:cxnLst/>
              <a:rect l="l" t="t" r="r" b="b"/>
              <a:pathLst>
                <a:path w="1595" h="2048" extrusionOk="0">
                  <a:moveTo>
                    <a:pt x="801" y="0"/>
                  </a:moveTo>
                  <a:cubicBezTo>
                    <a:pt x="360" y="0"/>
                    <a:pt x="8" y="359"/>
                    <a:pt x="1" y="800"/>
                  </a:cubicBezTo>
                  <a:lnTo>
                    <a:pt x="1" y="1254"/>
                  </a:lnTo>
                  <a:cubicBezTo>
                    <a:pt x="8" y="1695"/>
                    <a:pt x="360" y="2048"/>
                    <a:pt x="801" y="2048"/>
                  </a:cubicBezTo>
                  <a:cubicBezTo>
                    <a:pt x="1242" y="2048"/>
                    <a:pt x="1594" y="1695"/>
                    <a:pt x="1594" y="1254"/>
                  </a:cubicBezTo>
                  <a:lnTo>
                    <a:pt x="1594" y="800"/>
                  </a:lnTo>
                  <a:cubicBezTo>
                    <a:pt x="1594" y="359"/>
                    <a:pt x="1242" y="0"/>
                    <a:pt x="801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161133" y="2114431"/>
              <a:ext cx="23869" cy="41811"/>
            </a:xfrm>
            <a:custGeom>
              <a:avLst/>
              <a:gdLst/>
              <a:ahLst/>
              <a:cxnLst/>
              <a:rect l="l" t="t" r="r" b="b"/>
              <a:pathLst>
                <a:path w="910" h="1594" extrusionOk="0">
                  <a:moveTo>
                    <a:pt x="116" y="0"/>
                  </a:moveTo>
                  <a:cubicBezTo>
                    <a:pt x="75" y="0"/>
                    <a:pt x="41" y="7"/>
                    <a:pt x="1" y="14"/>
                  </a:cubicBezTo>
                  <a:lnTo>
                    <a:pt x="1" y="1139"/>
                  </a:lnTo>
                  <a:cubicBezTo>
                    <a:pt x="1" y="1390"/>
                    <a:pt x="204" y="1593"/>
                    <a:pt x="455" y="1593"/>
                  </a:cubicBezTo>
                  <a:cubicBezTo>
                    <a:pt x="706" y="1593"/>
                    <a:pt x="909" y="1390"/>
                    <a:pt x="909" y="1139"/>
                  </a:cubicBezTo>
                  <a:lnTo>
                    <a:pt x="909" y="800"/>
                  </a:lnTo>
                  <a:cubicBezTo>
                    <a:pt x="909" y="359"/>
                    <a:pt x="557" y="0"/>
                    <a:pt x="116" y="0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155258" y="2120464"/>
              <a:ext cx="17810" cy="17810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0" y="1"/>
                  </a:moveTo>
                  <a:cubicBezTo>
                    <a:pt x="150" y="1"/>
                    <a:pt x="1" y="150"/>
                    <a:pt x="1" y="340"/>
                  </a:cubicBezTo>
                  <a:cubicBezTo>
                    <a:pt x="1" y="529"/>
                    <a:pt x="150" y="679"/>
                    <a:pt x="340" y="679"/>
                  </a:cubicBezTo>
                  <a:cubicBezTo>
                    <a:pt x="530" y="679"/>
                    <a:pt x="679" y="529"/>
                    <a:pt x="679" y="340"/>
                  </a:cubicBezTo>
                  <a:cubicBezTo>
                    <a:pt x="679" y="150"/>
                    <a:pt x="530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268571" y="2114431"/>
              <a:ext cx="41811" cy="53719"/>
            </a:xfrm>
            <a:custGeom>
              <a:avLst/>
              <a:gdLst/>
              <a:ahLst/>
              <a:cxnLst/>
              <a:rect l="l" t="t" r="r" b="b"/>
              <a:pathLst>
                <a:path w="1594" h="2048" extrusionOk="0">
                  <a:moveTo>
                    <a:pt x="800" y="0"/>
                  </a:moveTo>
                  <a:cubicBezTo>
                    <a:pt x="359" y="0"/>
                    <a:pt x="0" y="359"/>
                    <a:pt x="0" y="800"/>
                  </a:cubicBezTo>
                  <a:lnTo>
                    <a:pt x="0" y="1254"/>
                  </a:lnTo>
                  <a:cubicBezTo>
                    <a:pt x="0" y="1695"/>
                    <a:pt x="359" y="2048"/>
                    <a:pt x="800" y="2048"/>
                  </a:cubicBezTo>
                  <a:cubicBezTo>
                    <a:pt x="1234" y="2048"/>
                    <a:pt x="1594" y="1695"/>
                    <a:pt x="1594" y="1254"/>
                  </a:cubicBezTo>
                  <a:lnTo>
                    <a:pt x="1594" y="800"/>
                  </a:lnTo>
                  <a:cubicBezTo>
                    <a:pt x="1594" y="359"/>
                    <a:pt x="1234" y="0"/>
                    <a:pt x="80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286513" y="2114431"/>
              <a:ext cx="23869" cy="41811"/>
            </a:xfrm>
            <a:custGeom>
              <a:avLst/>
              <a:gdLst/>
              <a:ahLst/>
              <a:cxnLst/>
              <a:rect l="l" t="t" r="r" b="b"/>
              <a:pathLst>
                <a:path w="910" h="1594" extrusionOk="0">
                  <a:moveTo>
                    <a:pt x="116" y="0"/>
                  </a:moveTo>
                  <a:cubicBezTo>
                    <a:pt x="76" y="0"/>
                    <a:pt x="35" y="7"/>
                    <a:pt x="1" y="14"/>
                  </a:cubicBezTo>
                  <a:lnTo>
                    <a:pt x="1" y="1139"/>
                  </a:lnTo>
                  <a:cubicBezTo>
                    <a:pt x="1" y="1390"/>
                    <a:pt x="204" y="1593"/>
                    <a:pt x="455" y="1593"/>
                  </a:cubicBezTo>
                  <a:cubicBezTo>
                    <a:pt x="706" y="1593"/>
                    <a:pt x="910" y="1390"/>
                    <a:pt x="910" y="1139"/>
                  </a:cubicBezTo>
                  <a:lnTo>
                    <a:pt x="910" y="800"/>
                  </a:lnTo>
                  <a:cubicBezTo>
                    <a:pt x="910" y="359"/>
                    <a:pt x="557" y="0"/>
                    <a:pt x="116" y="0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280480" y="2120464"/>
              <a:ext cx="17994" cy="17810"/>
            </a:xfrm>
            <a:custGeom>
              <a:avLst/>
              <a:gdLst/>
              <a:ahLst/>
              <a:cxnLst/>
              <a:rect l="l" t="t" r="r" b="b"/>
              <a:pathLst>
                <a:path w="686" h="679" extrusionOk="0">
                  <a:moveTo>
                    <a:pt x="346" y="1"/>
                  </a:moveTo>
                  <a:cubicBezTo>
                    <a:pt x="156" y="1"/>
                    <a:pt x="0" y="150"/>
                    <a:pt x="0" y="340"/>
                  </a:cubicBezTo>
                  <a:cubicBezTo>
                    <a:pt x="0" y="529"/>
                    <a:pt x="156" y="679"/>
                    <a:pt x="346" y="679"/>
                  </a:cubicBezTo>
                  <a:cubicBezTo>
                    <a:pt x="529" y="679"/>
                    <a:pt x="685" y="529"/>
                    <a:pt x="685" y="340"/>
                  </a:cubicBezTo>
                  <a:cubicBezTo>
                    <a:pt x="685" y="150"/>
                    <a:pt x="529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3298447" y="2011741"/>
              <a:ext cx="98730" cy="173459"/>
            </a:xfrm>
            <a:custGeom>
              <a:avLst/>
              <a:gdLst/>
              <a:ahLst/>
              <a:cxnLst/>
              <a:rect l="l" t="t" r="r" b="b"/>
              <a:pathLst>
                <a:path w="3764" h="6613" extrusionOk="0">
                  <a:moveTo>
                    <a:pt x="496" y="0"/>
                  </a:moveTo>
                  <a:cubicBezTo>
                    <a:pt x="342" y="0"/>
                    <a:pt x="177" y="17"/>
                    <a:pt x="0" y="50"/>
                  </a:cubicBezTo>
                  <a:cubicBezTo>
                    <a:pt x="2563" y="816"/>
                    <a:pt x="1167" y="4776"/>
                    <a:pt x="2814" y="6478"/>
                  </a:cubicBezTo>
                  <a:cubicBezTo>
                    <a:pt x="2906" y="6570"/>
                    <a:pt x="3022" y="6613"/>
                    <a:pt x="3136" y="6613"/>
                  </a:cubicBezTo>
                  <a:cubicBezTo>
                    <a:pt x="3326" y="6613"/>
                    <a:pt x="3510" y="6495"/>
                    <a:pt x="3574" y="6288"/>
                  </a:cubicBezTo>
                  <a:cubicBezTo>
                    <a:pt x="3669" y="5963"/>
                    <a:pt x="3730" y="5624"/>
                    <a:pt x="3764" y="5291"/>
                  </a:cubicBezTo>
                  <a:cubicBezTo>
                    <a:pt x="3316" y="5068"/>
                    <a:pt x="2936" y="4356"/>
                    <a:pt x="2706" y="3149"/>
                  </a:cubicBezTo>
                  <a:cubicBezTo>
                    <a:pt x="2323" y="1189"/>
                    <a:pt x="1805" y="0"/>
                    <a:pt x="496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087506" y="2013052"/>
              <a:ext cx="98730" cy="252569"/>
            </a:xfrm>
            <a:custGeom>
              <a:avLst/>
              <a:gdLst/>
              <a:ahLst/>
              <a:cxnLst/>
              <a:rect l="l" t="t" r="r" b="b"/>
              <a:pathLst>
                <a:path w="3764" h="9629" extrusionOk="0">
                  <a:moveTo>
                    <a:pt x="306" y="0"/>
                  </a:moveTo>
                  <a:lnTo>
                    <a:pt x="0" y="5716"/>
                  </a:lnTo>
                  <a:cubicBezTo>
                    <a:pt x="190" y="7960"/>
                    <a:pt x="1587" y="9188"/>
                    <a:pt x="2686" y="9629"/>
                  </a:cubicBezTo>
                  <a:lnTo>
                    <a:pt x="3764" y="9629"/>
                  </a:lnTo>
                  <a:cubicBezTo>
                    <a:pt x="3764" y="9629"/>
                    <a:pt x="1872" y="8361"/>
                    <a:pt x="1560" y="6116"/>
                  </a:cubicBezTo>
                  <a:cubicBezTo>
                    <a:pt x="950" y="1743"/>
                    <a:pt x="2109" y="434"/>
                    <a:pt x="3113" y="102"/>
                  </a:cubicBezTo>
                  <a:cubicBezTo>
                    <a:pt x="2930" y="102"/>
                    <a:pt x="2747" y="68"/>
                    <a:pt x="2584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041787" y="2001118"/>
              <a:ext cx="113497" cy="184082"/>
            </a:xfrm>
            <a:custGeom>
              <a:avLst/>
              <a:gdLst/>
              <a:ahLst/>
              <a:cxnLst/>
              <a:rect l="l" t="t" r="r" b="b"/>
              <a:pathLst>
                <a:path w="4327" h="7018" extrusionOk="0">
                  <a:moveTo>
                    <a:pt x="2733" y="1"/>
                  </a:moveTo>
                  <a:cubicBezTo>
                    <a:pt x="686" y="1"/>
                    <a:pt x="1" y="3188"/>
                    <a:pt x="1" y="3188"/>
                  </a:cubicBezTo>
                  <a:cubicBezTo>
                    <a:pt x="1" y="3188"/>
                    <a:pt x="543" y="3269"/>
                    <a:pt x="509" y="4605"/>
                  </a:cubicBezTo>
                  <a:cubicBezTo>
                    <a:pt x="489" y="5581"/>
                    <a:pt x="625" y="6266"/>
                    <a:pt x="753" y="6693"/>
                  </a:cubicBezTo>
                  <a:cubicBezTo>
                    <a:pt x="813" y="6900"/>
                    <a:pt x="996" y="7018"/>
                    <a:pt x="1184" y="7018"/>
                  </a:cubicBezTo>
                  <a:cubicBezTo>
                    <a:pt x="1298" y="7018"/>
                    <a:pt x="1414" y="6975"/>
                    <a:pt x="1506" y="6883"/>
                  </a:cubicBezTo>
                  <a:cubicBezTo>
                    <a:pt x="3154" y="5174"/>
                    <a:pt x="1764" y="1215"/>
                    <a:pt x="4327" y="455"/>
                  </a:cubicBezTo>
                  <a:cubicBezTo>
                    <a:pt x="4327" y="455"/>
                    <a:pt x="3411" y="1"/>
                    <a:pt x="2733" y="1"/>
                  </a:cubicBezTo>
                  <a:close/>
                </a:path>
              </a:pathLst>
            </a:custGeom>
            <a:solidFill>
              <a:srgbClr val="4F6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041787" y="2001118"/>
              <a:ext cx="111373" cy="122232"/>
            </a:xfrm>
            <a:custGeom>
              <a:avLst/>
              <a:gdLst/>
              <a:ahLst/>
              <a:cxnLst/>
              <a:rect l="l" t="t" r="r" b="b"/>
              <a:pathLst>
                <a:path w="4246" h="4660" extrusionOk="0">
                  <a:moveTo>
                    <a:pt x="2733" y="1"/>
                  </a:moveTo>
                  <a:cubicBezTo>
                    <a:pt x="686" y="1"/>
                    <a:pt x="1" y="3188"/>
                    <a:pt x="1" y="3188"/>
                  </a:cubicBezTo>
                  <a:cubicBezTo>
                    <a:pt x="1" y="3188"/>
                    <a:pt x="543" y="3269"/>
                    <a:pt x="509" y="4605"/>
                  </a:cubicBezTo>
                  <a:lnTo>
                    <a:pt x="509" y="4659"/>
                  </a:lnTo>
                  <a:cubicBezTo>
                    <a:pt x="1500" y="916"/>
                    <a:pt x="2883" y="307"/>
                    <a:pt x="3682" y="307"/>
                  </a:cubicBezTo>
                  <a:cubicBezTo>
                    <a:pt x="3944" y="307"/>
                    <a:pt x="4143" y="373"/>
                    <a:pt x="4245" y="414"/>
                  </a:cubicBezTo>
                  <a:cubicBezTo>
                    <a:pt x="4015" y="313"/>
                    <a:pt x="3296" y="1"/>
                    <a:pt x="2733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161133" y="2221843"/>
              <a:ext cx="131281" cy="95530"/>
            </a:xfrm>
            <a:custGeom>
              <a:avLst/>
              <a:gdLst/>
              <a:ahLst/>
              <a:cxnLst/>
              <a:rect l="l" t="t" r="r" b="b"/>
              <a:pathLst>
                <a:path w="5005" h="3642" extrusionOk="0">
                  <a:moveTo>
                    <a:pt x="2503" y="0"/>
                  </a:moveTo>
                  <a:cubicBezTo>
                    <a:pt x="1119" y="0"/>
                    <a:pt x="1" y="814"/>
                    <a:pt x="1" y="1824"/>
                  </a:cubicBezTo>
                  <a:cubicBezTo>
                    <a:pt x="1" y="2828"/>
                    <a:pt x="1119" y="3642"/>
                    <a:pt x="2503" y="3642"/>
                  </a:cubicBezTo>
                  <a:cubicBezTo>
                    <a:pt x="3886" y="3642"/>
                    <a:pt x="5005" y="2828"/>
                    <a:pt x="5005" y="1824"/>
                  </a:cubicBezTo>
                  <a:cubicBezTo>
                    <a:pt x="5005" y="814"/>
                    <a:pt x="3886" y="0"/>
                    <a:pt x="2503" y="0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196885" y="2269687"/>
              <a:ext cx="59778" cy="59595"/>
            </a:xfrm>
            <a:custGeom>
              <a:avLst/>
              <a:gdLst/>
              <a:ahLst/>
              <a:cxnLst/>
              <a:rect l="l" t="t" r="r" b="b"/>
              <a:pathLst>
                <a:path w="2279" h="2272" extrusionOk="0">
                  <a:moveTo>
                    <a:pt x="1" y="0"/>
                  </a:moveTo>
                  <a:lnTo>
                    <a:pt x="1" y="1140"/>
                  </a:lnTo>
                  <a:cubicBezTo>
                    <a:pt x="1" y="1763"/>
                    <a:pt x="516" y="2272"/>
                    <a:pt x="1140" y="2272"/>
                  </a:cubicBezTo>
                  <a:cubicBezTo>
                    <a:pt x="1770" y="2272"/>
                    <a:pt x="2279" y="1763"/>
                    <a:pt x="2279" y="1140"/>
                  </a:cubicBezTo>
                  <a:lnTo>
                    <a:pt x="2279" y="0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196885" y="2269687"/>
              <a:ext cx="59778" cy="29850"/>
            </a:xfrm>
            <a:custGeom>
              <a:avLst/>
              <a:gdLst/>
              <a:ahLst/>
              <a:cxnLst/>
              <a:rect l="l" t="t" r="r" b="b"/>
              <a:pathLst>
                <a:path w="2279" h="1138" extrusionOk="0">
                  <a:moveTo>
                    <a:pt x="1" y="0"/>
                  </a:moveTo>
                  <a:lnTo>
                    <a:pt x="1" y="889"/>
                  </a:lnTo>
                  <a:cubicBezTo>
                    <a:pt x="319" y="848"/>
                    <a:pt x="631" y="746"/>
                    <a:pt x="916" y="597"/>
                  </a:cubicBezTo>
                  <a:lnTo>
                    <a:pt x="916" y="909"/>
                  </a:lnTo>
                  <a:cubicBezTo>
                    <a:pt x="916" y="1062"/>
                    <a:pt x="1029" y="1138"/>
                    <a:pt x="1143" y="1138"/>
                  </a:cubicBezTo>
                  <a:cubicBezTo>
                    <a:pt x="1257" y="1138"/>
                    <a:pt x="1370" y="1062"/>
                    <a:pt x="1370" y="909"/>
                  </a:cubicBezTo>
                  <a:lnTo>
                    <a:pt x="1370" y="590"/>
                  </a:lnTo>
                  <a:cubicBezTo>
                    <a:pt x="1648" y="746"/>
                    <a:pt x="1960" y="848"/>
                    <a:pt x="2279" y="889"/>
                  </a:cubicBezTo>
                  <a:lnTo>
                    <a:pt x="2279" y="0"/>
                  </a:lnTo>
                  <a:close/>
                </a:path>
              </a:pathLst>
            </a:custGeom>
            <a:solidFill>
              <a:srgbClr val="788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143166" y="2215968"/>
              <a:ext cx="167216" cy="65680"/>
            </a:xfrm>
            <a:custGeom>
              <a:avLst/>
              <a:gdLst/>
              <a:ahLst/>
              <a:cxnLst/>
              <a:rect l="l" t="t" r="r" b="b"/>
              <a:pathLst>
                <a:path w="6375" h="2504" extrusionOk="0">
                  <a:moveTo>
                    <a:pt x="1709" y="1"/>
                  </a:moveTo>
                  <a:cubicBezTo>
                    <a:pt x="767" y="1"/>
                    <a:pt x="1" y="557"/>
                    <a:pt x="1" y="1248"/>
                  </a:cubicBezTo>
                  <a:cubicBezTo>
                    <a:pt x="1" y="1940"/>
                    <a:pt x="767" y="2503"/>
                    <a:pt x="1709" y="2503"/>
                  </a:cubicBezTo>
                  <a:cubicBezTo>
                    <a:pt x="1720" y="2503"/>
                    <a:pt x="1731" y="2503"/>
                    <a:pt x="1742" y="2503"/>
                  </a:cubicBezTo>
                  <a:cubicBezTo>
                    <a:pt x="2165" y="2503"/>
                    <a:pt x="2579" y="2374"/>
                    <a:pt x="2923" y="2130"/>
                  </a:cubicBezTo>
                  <a:cubicBezTo>
                    <a:pt x="3001" y="2072"/>
                    <a:pt x="3094" y="2043"/>
                    <a:pt x="3189" y="2043"/>
                  </a:cubicBezTo>
                  <a:cubicBezTo>
                    <a:pt x="3283" y="2043"/>
                    <a:pt x="3378" y="2072"/>
                    <a:pt x="3459" y="2130"/>
                  </a:cubicBezTo>
                  <a:cubicBezTo>
                    <a:pt x="3803" y="2374"/>
                    <a:pt x="4211" y="2503"/>
                    <a:pt x="4633" y="2503"/>
                  </a:cubicBezTo>
                  <a:cubicBezTo>
                    <a:pt x="4644" y="2503"/>
                    <a:pt x="4655" y="2503"/>
                    <a:pt x="4666" y="2503"/>
                  </a:cubicBezTo>
                  <a:cubicBezTo>
                    <a:pt x="5608" y="2503"/>
                    <a:pt x="6375" y="1940"/>
                    <a:pt x="6375" y="1248"/>
                  </a:cubicBezTo>
                  <a:cubicBezTo>
                    <a:pt x="6375" y="557"/>
                    <a:pt x="5608" y="1"/>
                    <a:pt x="4666" y="1"/>
                  </a:cubicBezTo>
                  <a:close/>
                </a:path>
              </a:pathLst>
            </a:custGeom>
            <a:solidFill>
              <a:srgbClr val="C9D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191009" y="2192151"/>
              <a:ext cx="71713" cy="50362"/>
            </a:xfrm>
            <a:custGeom>
              <a:avLst/>
              <a:gdLst/>
              <a:ahLst/>
              <a:cxnLst/>
              <a:rect l="l" t="t" r="r" b="b"/>
              <a:pathLst>
                <a:path w="2734" h="1920" extrusionOk="0">
                  <a:moveTo>
                    <a:pt x="1364" y="0"/>
                  </a:moveTo>
                  <a:cubicBezTo>
                    <a:pt x="611" y="0"/>
                    <a:pt x="1" y="407"/>
                    <a:pt x="1" y="909"/>
                  </a:cubicBezTo>
                  <a:cubicBezTo>
                    <a:pt x="1" y="1397"/>
                    <a:pt x="570" y="1648"/>
                    <a:pt x="984" y="1838"/>
                  </a:cubicBezTo>
                  <a:cubicBezTo>
                    <a:pt x="1106" y="1892"/>
                    <a:pt x="1237" y="1919"/>
                    <a:pt x="1366" y="1919"/>
                  </a:cubicBezTo>
                  <a:cubicBezTo>
                    <a:pt x="1496" y="1919"/>
                    <a:pt x="1625" y="1892"/>
                    <a:pt x="1743" y="1838"/>
                  </a:cubicBezTo>
                  <a:cubicBezTo>
                    <a:pt x="2157" y="1648"/>
                    <a:pt x="2733" y="1390"/>
                    <a:pt x="2733" y="909"/>
                  </a:cubicBezTo>
                  <a:cubicBezTo>
                    <a:pt x="2733" y="407"/>
                    <a:pt x="2123" y="0"/>
                    <a:pt x="1364" y="0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190826" y="2193908"/>
              <a:ext cx="53221" cy="48604"/>
            </a:xfrm>
            <a:custGeom>
              <a:avLst/>
              <a:gdLst/>
              <a:ahLst/>
              <a:cxnLst/>
              <a:rect l="l" t="t" r="r" b="b"/>
              <a:pathLst>
                <a:path w="2029" h="1853" extrusionOk="0">
                  <a:moveTo>
                    <a:pt x="849" y="1"/>
                  </a:moveTo>
                  <a:lnTo>
                    <a:pt x="849" y="1"/>
                  </a:lnTo>
                  <a:cubicBezTo>
                    <a:pt x="354" y="137"/>
                    <a:pt x="1" y="462"/>
                    <a:pt x="1" y="842"/>
                  </a:cubicBezTo>
                  <a:cubicBezTo>
                    <a:pt x="1" y="1323"/>
                    <a:pt x="577" y="1581"/>
                    <a:pt x="991" y="1771"/>
                  </a:cubicBezTo>
                  <a:cubicBezTo>
                    <a:pt x="1113" y="1825"/>
                    <a:pt x="1242" y="1852"/>
                    <a:pt x="1371" y="1852"/>
                  </a:cubicBezTo>
                  <a:cubicBezTo>
                    <a:pt x="1499" y="1852"/>
                    <a:pt x="1628" y="1825"/>
                    <a:pt x="1750" y="1771"/>
                  </a:cubicBezTo>
                  <a:cubicBezTo>
                    <a:pt x="1839" y="1730"/>
                    <a:pt x="1933" y="1689"/>
                    <a:pt x="2028" y="1642"/>
                  </a:cubicBezTo>
                  <a:cubicBezTo>
                    <a:pt x="1472" y="1540"/>
                    <a:pt x="747" y="1167"/>
                    <a:pt x="679" y="591"/>
                  </a:cubicBezTo>
                  <a:cubicBezTo>
                    <a:pt x="652" y="306"/>
                    <a:pt x="849" y="1"/>
                    <a:pt x="849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18"/>
          <p:cNvGrpSpPr/>
          <p:nvPr/>
        </p:nvGrpSpPr>
        <p:grpSpPr>
          <a:xfrm>
            <a:off x="2522612" y="856834"/>
            <a:ext cx="474731" cy="456366"/>
            <a:chOff x="2497068" y="1980186"/>
            <a:chExt cx="363994" cy="370106"/>
          </a:xfrm>
        </p:grpSpPr>
        <p:sp>
          <p:nvSpPr>
            <p:cNvPr id="544" name="Google Shape;544;p18"/>
            <p:cNvSpPr/>
            <p:nvPr/>
          </p:nvSpPr>
          <p:spPr>
            <a:xfrm>
              <a:off x="2702974" y="1980186"/>
              <a:ext cx="131832" cy="172488"/>
            </a:xfrm>
            <a:custGeom>
              <a:avLst/>
              <a:gdLst/>
              <a:ahLst/>
              <a:cxnLst/>
              <a:rect l="l" t="t" r="r" b="b"/>
              <a:pathLst>
                <a:path w="5026" h="6576" extrusionOk="0">
                  <a:moveTo>
                    <a:pt x="4563" y="0"/>
                  </a:moveTo>
                  <a:cubicBezTo>
                    <a:pt x="4465" y="0"/>
                    <a:pt x="4366" y="31"/>
                    <a:pt x="4279" y="100"/>
                  </a:cubicBezTo>
                  <a:lnTo>
                    <a:pt x="1" y="3606"/>
                  </a:lnTo>
                  <a:lnTo>
                    <a:pt x="5025" y="6576"/>
                  </a:lnTo>
                  <a:lnTo>
                    <a:pt x="5025" y="460"/>
                  </a:lnTo>
                  <a:cubicBezTo>
                    <a:pt x="5025" y="186"/>
                    <a:pt x="4800" y="0"/>
                    <a:pt x="4563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2742634" y="2020292"/>
              <a:ext cx="80238" cy="125274"/>
            </a:xfrm>
            <a:custGeom>
              <a:avLst/>
              <a:gdLst/>
              <a:ahLst/>
              <a:cxnLst/>
              <a:rect l="l" t="t" r="r" b="b"/>
              <a:pathLst>
                <a:path w="3059" h="4776" extrusionOk="0">
                  <a:moveTo>
                    <a:pt x="2764" y="0"/>
                  </a:moveTo>
                  <a:cubicBezTo>
                    <a:pt x="2688" y="0"/>
                    <a:pt x="2610" y="30"/>
                    <a:pt x="2550" y="97"/>
                  </a:cubicBezTo>
                  <a:lnTo>
                    <a:pt x="1" y="2972"/>
                  </a:lnTo>
                  <a:lnTo>
                    <a:pt x="3059" y="4776"/>
                  </a:lnTo>
                  <a:lnTo>
                    <a:pt x="3059" y="287"/>
                  </a:lnTo>
                  <a:cubicBezTo>
                    <a:pt x="3054" y="113"/>
                    <a:pt x="2911" y="0"/>
                    <a:pt x="2764" y="0"/>
                  </a:cubicBezTo>
                  <a:close/>
                </a:path>
              </a:pathLst>
            </a:custGeom>
            <a:solidFill>
              <a:srgbClr val="C8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2523351" y="1980186"/>
              <a:ext cx="131806" cy="172488"/>
            </a:xfrm>
            <a:custGeom>
              <a:avLst/>
              <a:gdLst/>
              <a:ahLst/>
              <a:cxnLst/>
              <a:rect l="l" t="t" r="r" b="b"/>
              <a:pathLst>
                <a:path w="5025" h="6576" extrusionOk="0">
                  <a:moveTo>
                    <a:pt x="463" y="0"/>
                  </a:moveTo>
                  <a:cubicBezTo>
                    <a:pt x="225" y="0"/>
                    <a:pt x="0" y="186"/>
                    <a:pt x="0" y="460"/>
                  </a:cubicBezTo>
                  <a:lnTo>
                    <a:pt x="0" y="6576"/>
                  </a:lnTo>
                  <a:lnTo>
                    <a:pt x="5025" y="3606"/>
                  </a:lnTo>
                  <a:lnTo>
                    <a:pt x="746" y="100"/>
                  </a:lnTo>
                  <a:cubicBezTo>
                    <a:pt x="659" y="31"/>
                    <a:pt x="560" y="0"/>
                    <a:pt x="463" y="0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2535443" y="2020292"/>
              <a:ext cx="80238" cy="125274"/>
            </a:xfrm>
            <a:custGeom>
              <a:avLst/>
              <a:gdLst/>
              <a:ahLst/>
              <a:cxnLst/>
              <a:rect l="l" t="t" r="r" b="b"/>
              <a:pathLst>
                <a:path w="3059" h="4776" extrusionOk="0">
                  <a:moveTo>
                    <a:pt x="291" y="0"/>
                  </a:moveTo>
                  <a:cubicBezTo>
                    <a:pt x="142" y="0"/>
                    <a:pt x="0" y="113"/>
                    <a:pt x="0" y="287"/>
                  </a:cubicBezTo>
                  <a:lnTo>
                    <a:pt x="0" y="4776"/>
                  </a:lnTo>
                  <a:lnTo>
                    <a:pt x="3058" y="2972"/>
                  </a:lnTo>
                  <a:lnTo>
                    <a:pt x="509" y="97"/>
                  </a:lnTo>
                  <a:cubicBezTo>
                    <a:pt x="446" y="30"/>
                    <a:pt x="368" y="0"/>
                    <a:pt x="291" y="0"/>
                  </a:cubicBezTo>
                  <a:close/>
                </a:path>
              </a:pathLst>
            </a:custGeom>
            <a:solidFill>
              <a:srgbClr val="C8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2511416" y="2032961"/>
              <a:ext cx="335298" cy="317331"/>
            </a:xfrm>
            <a:custGeom>
              <a:avLst/>
              <a:gdLst/>
              <a:ahLst/>
              <a:cxnLst/>
              <a:rect l="l" t="t" r="r" b="b"/>
              <a:pathLst>
                <a:path w="12783" h="12098" extrusionOk="0">
                  <a:moveTo>
                    <a:pt x="6388" y="1"/>
                  </a:moveTo>
                  <a:cubicBezTo>
                    <a:pt x="2862" y="1"/>
                    <a:pt x="1" y="2706"/>
                    <a:pt x="1" y="6049"/>
                  </a:cubicBezTo>
                  <a:cubicBezTo>
                    <a:pt x="1" y="9385"/>
                    <a:pt x="2862" y="12097"/>
                    <a:pt x="6388" y="12097"/>
                  </a:cubicBezTo>
                  <a:cubicBezTo>
                    <a:pt x="9921" y="12097"/>
                    <a:pt x="12782" y="9385"/>
                    <a:pt x="12782" y="6049"/>
                  </a:cubicBezTo>
                  <a:cubicBezTo>
                    <a:pt x="12782" y="2706"/>
                    <a:pt x="9921" y="1"/>
                    <a:pt x="6388" y="1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655130" y="2278395"/>
              <a:ext cx="47870" cy="47870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916" y="1"/>
                  </a:moveTo>
                  <a:lnTo>
                    <a:pt x="1" y="455"/>
                  </a:lnTo>
                  <a:lnTo>
                    <a:pt x="1" y="909"/>
                  </a:lnTo>
                  <a:cubicBezTo>
                    <a:pt x="1" y="1418"/>
                    <a:pt x="408" y="1825"/>
                    <a:pt x="916" y="1825"/>
                  </a:cubicBezTo>
                  <a:cubicBezTo>
                    <a:pt x="1418" y="1825"/>
                    <a:pt x="1825" y="1418"/>
                    <a:pt x="1825" y="909"/>
                  </a:cubicBezTo>
                  <a:lnTo>
                    <a:pt x="1825" y="455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2656914" y="2228610"/>
              <a:ext cx="44302" cy="30112"/>
            </a:xfrm>
            <a:custGeom>
              <a:avLst/>
              <a:gdLst/>
              <a:ahLst/>
              <a:cxnLst/>
              <a:rect l="l" t="t" r="r" b="b"/>
              <a:pathLst>
                <a:path w="1689" h="1148" extrusionOk="0">
                  <a:moveTo>
                    <a:pt x="340" y="0"/>
                  </a:moveTo>
                  <a:cubicBezTo>
                    <a:pt x="123" y="0"/>
                    <a:pt x="0" y="258"/>
                    <a:pt x="136" y="427"/>
                  </a:cubicBezTo>
                  <a:lnTo>
                    <a:pt x="645" y="1051"/>
                  </a:lnTo>
                  <a:cubicBezTo>
                    <a:pt x="695" y="1116"/>
                    <a:pt x="770" y="1148"/>
                    <a:pt x="845" y="1148"/>
                  </a:cubicBezTo>
                  <a:cubicBezTo>
                    <a:pt x="919" y="1148"/>
                    <a:pt x="994" y="1116"/>
                    <a:pt x="1045" y="1051"/>
                  </a:cubicBezTo>
                  <a:lnTo>
                    <a:pt x="1553" y="427"/>
                  </a:lnTo>
                  <a:cubicBezTo>
                    <a:pt x="1689" y="258"/>
                    <a:pt x="1567" y="0"/>
                    <a:pt x="1350" y="0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2737204" y="2253555"/>
              <a:ext cx="111792" cy="42834"/>
            </a:xfrm>
            <a:custGeom>
              <a:avLst/>
              <a:gdLst/>
              <a:ahLst/>
              <a:cxnLst/>
              <a:rect l="l" t="t" r="r" b="b"/>
              <a:pathLst>
                <a:path w="4262" h="1633" extrusionOk="0">
                  <a:moveTo>
                    <a:pt x="321" y="1"/>
                  </a:moveTo>
                  <a:cubicBezTo>
                    <a:pt x="57" y="1"/>
                    <a:pt x="1" y="402"/>
                    <a:pt x="282" y="460"/>
                  </a:cubicBezTo>
                  <a:cubicBezTo>
                    <a:pt x="303" y="460"/>
                    <a:pt x="2459" y="887"/>
                    <a:pt x="3842" y="1605"/>
                  </a:cubicBezTo>
                  <a:cubicBezTo>
                    <a:pt x="3875" y="1619"/>
                    <a:pt x="3908" y="1632"/>
                    <a:pt x="3948" y="1633"/>
                  </a:cubicBezTo>
                  <a:lnTo>
                    <a:pt x="3948" y="1633"/>
                  </a:lnTo>
                  <a:cubicBezTo>
                    <a:pt x="4189" y="1629"/>
                    <a:pt x="4261" y="1307"/>
                    <a:pt x="4052" y="1199"/>
                  </a:cubicBezTo>
                  <a:cubicBezTo>
                    <a:pt x="2615" y="453"/>
                    <a:pt x="459" y="26"/>
                    <a:pt x="370" y="5"/>
                  </a:cubicBezTo>
                  <a:cubicBezTo>
                    <a:pt x="353" y="2"/>
                    <a:pt x="336" y="1"/>
                    <a:pt x="321" y="1"/>
                  </a:cubicBezTo>
                  <a:close/>
                  <a:moveTo>
                    <a:pt x="3948" y="1633"/>
                  </a:moveTo>
                  <a:lnTo>
                    <a:pt x="3948" y="1633"/>
                  </a:lnTo>
                  <a:cubicBezTo>
                    <a:pt x="3946" y="1633"/>
                    <a:pt x="3945" y="1633"/>
                    <a:pt x="3944" y="1633"/>
                  </a:cubicBezTo>
                  <a:lnTo>
                    <a:pt x="3951" y="1633"/>
                  </a:lnTo>
                  <a:cubicBezTo>
                    <a:pt x="3950" y="1633"/>
                    <a:pt x="3949" y="1633"/>
                    <a:pt x="3948" y="1633"/>
                  </a:cubicBezTo>
                  <a:close/>
                </a:path>
              </a:pathLst>
            </a:custGeom>
            <a:solidFill>
              <a:srgbClr val="C1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2747670" y="2234879"/>
              <a:ext cx="113392" cy="19541"/>
            </a:xfrm>
            <a:custGeom>
              <a:avLst/>
              <a:gdLst/>
              <a:ahLst/>
              <a:cxnLst/>
              <a:rect l="l" t="t" r="r" b="b"/>
              <a:pathLst>
                <a:path w="4323" h="745" extrusionOk="0">
                  <a:moveTo>
                    <a:pt x="817" y="0"/>
                  </a:moveTo>
                  <a:cubicBezTo>
                    <a:pt x="523" y="0"/>
                    <a:pt x="330" y="5"/>
                    <a:pt x="304" y="5"/>
                  </a:cubicBezTo>
                  <a:cubicBezTo>
                    <a:pt x="1" y="12"/>
                    <a:pt x="12" y="460"/>
                    <a:pt x="311" y="460"/>
                  </a:cubicBezTo>
                  <a:cubicBezTo>
                    <a:pt x="313" y="460"/>
                    <a:pt x="315" y="460"/>
                    <a:pt x="317" y="460"/>
                  </a:cubicBezTo>
                  <a:cubicBezTo>
                    <a:pt x="323" y="460"/>
                    <a:pt x="512" y="454"/>
                    <a:pt x="808" y="454"/>
                  </a:cubicBezTo>
                  <a:cubicBezTo>
                    <a:pt x="1565" y="454"/>
                    <a:pt x="3024" y="489"/>
                    <a:pt x="3945" y="738"/>
                  </a:cubicBezTo>
                  <a:cubicBezTo>
                    <a:pt x="3965" y="744"/>
                    <a:pt x="3986" y="744"/>
                    <a:pt x="4006" y="744"/>
                  </a:cubicBezTo>
                  <a:cubicBezTo>
                    <a:pt x="4008" y="744"/>
                    <a:pt x="4011" y="744"/>
                    <a:pt x="4013" y="744"/>
                  </a:cubicBezTo>
                  <a:cubicBezTo>
                    <a:pt x="4278" y="744"/>
                    <a:pt x="4322" y="364"/>
                    <a:pt x="4067" y="297"/>
                  </a:cubicBezTo>
                  <a:cubicBezTo>
                    <a:pt x="3087" y="36"/>
                    <a:pt x="1597" y="0"/>
                    <a:pt x="817" y="0"/>
                  </a:cubicBezTo>
                  <a:close/>
                </a:path>
              </a:pathLst>
            </a:custGeom>
            <a:solidFill>
              <a:srgbClr val="C1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2511416" y="2035086"/>
              <a:ext cx="236595" cy="315206"/>
            </a:xfrm>
            <a:custGeom>
              <a:avLst/>
              <a:gdLst/>
              <a:ahLst/>
              <a:cxnLst/>
              <a:rect l="l" t="t" r="r" b="b"/>
              <a:pathLst>
                <a:path w="9020" h="12017" extrusionOk="0">
                  <a:moveTo>
                    <a:pt x="5358" y="1"/>
                  </a:moveTo>
                  <a:cubicBezTo>
                    <a:pt x="2320" y="469"/>
                    <a:pt x="1" y="2964"/>
                    <a:pt x="1" y="5968"/>
                  </a:cubicBezTo>
                  <a:cubicBezTo>
                    <a:pt x="1" y="9311"/>
                    <a:pt x="2862" y="12016"/>
                    <a:pt x="6388" y="12016"/>
                  </a:cubicBezTo>
                  <a:cubicBezTo>
                    <a:pt x="6405" y="12016"/>
                    <a:pt x="6421" y="12016"/>
                    <a:pt x="6437" y="12016"/>
                  </a:cubicBezTo>
                  <a:cubicBezTo>
                    <a:pt x="7329" y="12016"/>
                    <a:pt x="8200" y="11833"/>
                    <a:pt x="9019" y="11480"/>
                  </a:cubicBezTo>
                  <a:lnTo>
                    <a:pt x="9019" y="11480"/>
                  </a:lnTo>
                  <a:cubicBezTo>
                    <a:pt x="8680" y="11535"/>
                    <a:pt x="8334" y="11562"/>
                    <a:pt x="7989" y="11562"/>
                  </a:cubicBezTo>
                  <a:cubicBezTo>
                    <a:pt x="4463" y="11562"/>
                    <a:pt x="1601" y="8850"/>
                    <a:pt x="1601" y="5507"/>
                  </a:cubicBezTo>
                  <a:cubicBezTo>
                    <a:pt x="1601" y="3059"/>
                    <a:pt x="3140" y="943"/>
                    <a:pt x="5358" y="1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508924" y="2253713"/>
              <a:ext cx="111950" cy="42676"/>
            </a:xfrm>
            <a:custGeom>
              <a:avLst/>
              <a:gdLst/>
              <a:ahLst/>
              <a:cxnLst/>
              <a:rect l="l" t="t" r="r" b="b"/>
              <a:pathLst>
                <a:path w="4268" h="1627" extrusionOk="0">
                  <a:moveTo>
                    <a:pt x="3954" y="0"/>
                  </a:moveTo>
                  <a:cubicBezTo>
                    <a:pt x="3937" y="0"/>
                    <a:pt x="3919" y="2"/>
                    <a:pt x="3900" y="6"/>
                  </a:cubicBezTo>
                  <a:cubicBezTo>
                    <a:pt x="3812" y="20"/>
                    <a:pt x="1655" y="447"/>
                    <a:pt x="218" y="1193"/>
                  </a:cubicBezTo>
                  <a:cubicBezTo>
                    <a:pt x="1" y="1301"/>
                    <a:pt x="82" y="1627"/>
                    <a:pt x="326" y="1627"/>
                  </a:cubicBezTo>
                  <a:cubicBezTo>
                    <a:pt x="360" y="1627"/>
                    <a:pt x="394" y="1613"/>
                    <a:pt x="428" y="1599"/>
                  </a:cubicBezTo>
                  <a:cubicBezTo>
                    <a:pt x="1805" y="881"/>
                    <a:pt x="3968" y="454"/>
                    <a:pt x="3988" y="454"/>
                  </a:cubicBezTo>
                  <a:cubicBezTo>
                    <a:pt x="4267" y="396"/>
                    <a:pt x="4208" y="0"/>
                    <a:pt x="3954" y="0"/>
                  </a:cubicBezTo>
                  <a:close/>
                </a:path>
              </a:pathLst>
            </a:custGeom>
            <a:solidFill>
              <a:srgbClr val="C1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497068" y="2234801"/>
              <a:ext cx="113392" cy="19620"/>
            </a:xfrm>
            <a:custGeom>
              <a:avLst/>
              <a:gdLst/>
              <a:ahLst/>
              <a:cxnLst/>
              <a:rect l="l" t="t" r="r" b="b"/>
              <a:pathLst>
                <a:path w="4323" h="748" extrusionOk="0">
                  <a:moveTo>
                    <a:pt x="3488" y="0"/>
                  </a:moveTo>
                  <a:cubicBezTo>
                    <a:pt x="2703" y="0"/>
                    <a:pt x="1228" y="41"/>
                    <a:pt x="256" y="300"/>
                  </a:cubicBezTo>
                  <a:cubicBezTo>
                    <a:pt x="1" y="367"/>
                    <a:pt x="45" y="747"/>
                    <a:pt x="310" y="747"/>
                  </a:cubicBezTo>
                  <a:cubicBezTo>
                    <a:pt x="313" y="747"/>
                    <a:pt x="315" y="747"/>
                    <a:pt x="317" y="747"/>
                  </a:cubicBezTo>
                  <a:cubicBezTo>
                    <a:pt x="338" y="747"/>
                    <a:pt x="358" y="747"/>
                    <a:pt x="378" y="741"/>
                  </a:cubicBezTo>
                  <a:cubicBezTo>
                    <a:pt x="1299" y="492"/>
                    <a:pt x="2758" y="457"/>
                    <a:pt x="3515" y="457"/>
                  </a:cubicBezTo>
                  <a:cubicBezTo>
                    <a:pt x="3812" y="457"/>
                    <a:pt x="4000" y="463"/>
                    <a:pt x="4006" y="463"/>
                  </a:cubicBezTo>
                  <a:cubicBezTo>
                    <a:pt x="4008" y="463"/>
                    <a:pt x="4011" y="463"/>
                    <a:pt x="4013" y="463"/>
                  </a:cubicBezTo>
                  <a:cubicBezTo>
                    <a:pt x="4311" y="463"/>
                    <a:pt x="4322" y="15"/>
                    <a:pt x="4020" y="8"/>
                  </a:cubicBezTo>
                  <a:cubicBezTo>
                    <a:pt x="3993" y="6"/>
                    <a:pt x="3793" y="0"/>
                    <a:pt x="3488" y="0"/>
                  </a:cubicBezTo>
                  <a:close/>
                </a:path>
              </a:pathLst>
            </a:custGeom>
            <a:solidFill>
              <a:srgbClr val="C1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2589319" y="2158524"/>
              <a:ext cx="41837" cy="54086"/>
            </a:xfrm>
            <a:custGeom>
              <a:avLst/>
              <a:gdLst/>
              <a:ahLst/>
              <a:cxnLst/>
              <a:rect l="l" t="t" r="r" b="b"/>
              <a:pathLst>
                <a:path w="1595" h="2062" extrusionOk="0">
                  <a:moveTo>
                    <a:pt x="794" y="1"/>
                  </a:moveTo>
                  <a:cubicBezTo>
                    <a:pt x="353" y="7"/>
                    <a:pt x="1" y="360"/>
                    <a:pt x="1" y="801"/>
                  </a:cubicBezTo>
                  <a:lnTo>
                    <a:pt x="1" y="1262"/>
                  </a:lnTo>
                  <a:cubicBezTo>
                    <a:pt x="1" y="1703"/>
                    <a:pt x="353" y="2055"/>
                    <a:pt x="794" y="2062"/>
                  </a:cubicBezTo>
                  <a:cubicBezTo>
                    <a:pt x="1235" y="2055"/>
                    <a:pt x="1594" y="1703"/>
                    <a:pt x="1594" y="1262"/>
                  </a:cubicBezTo>
                  <a:lnTo>
                    <a:pt x="1594" y="801"/>
                  </a:lnTo>
                  <a:cubicBezTo>
                    <a:pt x="1594" y="360"/>
                    <a:pt x="1235" y="7"/>
                    <a:pt x="794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2606946" y="2158708"/>
              <a:ext cx="24551" cy="42361"/>
            </a:xfrm>
            <a:custGeom>
              <a:avLst/>
              <a:gdLst/>
              <a:ahLst/>
              <a:cxnLst/>
              <a:rect l="l" t="t" r="r" b="b"/>
              <a:pathLst>
                <a:path w="936" h="1615" extrusionOk="0">
                  <a:moveTo>
                    <a:pt x="122" y="0"/>
                  </a:moveTo>
                  <a:cubicBezTo>
                    <a:pt x="88" y="0"/>
                    <a:pt x="48" y="0"/>
                    <a:pt x="14" y="7"/>
                  </a:cubicBezTo>
                  <a:lnTo>
                    <a:pt x="14" y="1140"/>
                  </a:lnTo>
                  <a:cubicBezTo>
                    <a:pt x="0" y="1397"/>
                    <a:pt x="204" y="1614"/>
                    <a:pt x="468" y="1614"/>
                  </a:cubicBezTo>
                  <a:cubicBezTo>
                    <a:pt x="726" y="1614"/>
                    <a:pt x="936" y="1397"/>
                    <a:pt x="922" y="1140"/>
                  </a:cubicBezTo>
                  <a:lnTo>
                    <a:pt x="922" y="800"/>
                  </a:lnTo>
                  <a:cubicBezTo>
                    <a:pt x="922" y="360"/>
                    <a:pt x="570" y="0"/>
                    <a:pt x="122" y="0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2601254" y="2164583"/>
              <a:ext cx="17968" cy="17968"/>
            </a:xfrm>
            <a:custGeom>
              <a:avLst/>
              <a:gdLst/>
              <a:ahLst/>
              <a:cxnLst/>
              <a:rect l="l" t="t" r="r" b="b"/>
              <a:pathLst>
                <a:path w="685" h="685" extrusionOk="0">
                  <a:moveTo>
                    <a:pt x="339" y="0"/>
                  </a:moveTo>
                  <a:cubicBezTo>
                    <a:pt x="149" y="0"/>
                    <a:pt x="0" y="156"/>
                    <a:pt x="0" y="346"/>
                  </a:cubicBezTo>
                  <a:cubicBezTo>
                    <a:pt x="0" y="536"/>
                    <a:pt x="149" y="685"/>
                    <a:pt x="339" y="685"/>
                  </a:cubicBezTo>
                  <a:cubicBezTo>
                    <a:pt x="529" y="685"/>
                    <a:pt x="685" y="536"/>
                    <a:pt x="685" y="346"/>
                  </a:cubicBezTo>
                  <a:cubicBezTo>
                    <a:pt x="685" y="156"/>
                    <a:pt x="529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2727000" y="2158524"/>
              <a:ext cx="41994" cy="54086"/>
            </a:xfrm>
            <a:custGeom>
              <a:avLst/>
              <a:gdLst/>
              <a:ahLst/>
              <a:cxnLst/>
              <a:rect l="l" t="t" r="r" b="b"/>
              <a:pathLst>
                <a:path w="1601" h="2062" extrusionOk="0">
                  <a:moveTo>
                    <a:pt x="800" y="1"/>
                  </a:moveTo>
                  <a:cubicBezTo>
                    <a:pt x="359" y="7"/>
                    <a:pt x="0" y="360"/>
                    <a:pt x="0" y="801"/>
                  </a:cubicBezTo>
                  <a:lnTo>
                    <a:pt x="0" y="1262"/>
                  </a:lnTo>
                  <a:cubicBezTo>
                    <a:pt x="0" y="1703"/>
                    <a:pt x="359" y="2055"/>
                    <a:pt x="800" y="2062"/>
                  </a:cubicBezTo>
                  <a:cubicBezTo>
                    <a:pt x="1241" y="2055"/>
                    <a:pt x="1593" y="1703"/>
                    <a:pt x="1600" y="1262"/>
                  </a:cubicBezTo>
                  <a:lnTo>
                    <a:pt x="1600" y="801"/>
                  </a:lnTo>
                  <a:cubicBezTo>
                    <a:pt x="1593" y="360"/>
                    <a:pt x="1241" y="7"/>
                    <a:pt x="80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2744601" y="2158708"/>
              <a:ext cx="24578" cy="42361"/>
            </a:xfrm>
            <a:custGeom>
              <a:avLst/>
              <a:gdLst/>
              <a:ahLst/>
              <a:cxnLst/>
              <a:rect l="l" t="t" r="r" b="b"/>
              <a:pathLst>
                <a:path w="937" h="1615" extrusionOk="0">
                  <a:moveTo>
                    <a:pt x="129" y="0"/>
                  </a:moveTo>
                  <a:cubicBezTo>
                    <a:pt x="88" y="0"/>
                    <a:pt x="48" y="0"/>
                    <a:pt x="14" y="7"/>
                  </a:cubicBezTo>
                  <a:lnTo>
                    <a:pt x="14" y="1140"/>
                  </a:lnTo>
                  <a:cubicBezTo>
                    <a:pt x="0" y="1397"/>
                    <a:pt x="211" y="1614"/>
                    <a:pt x="468" y="1614"/>
                  </a:cubicBezTo>
                  <a:cubicBezTo>
                    <a:pt x="726" y="1614"/>
                    <a:pt x="936" y="1397"/>
                    <a:pt x="922" y="1140"/>
                  </a:cubicBezTo>
                  <a:lnTo>
                    <a:pt x="922" y="800"/>
                  </a:lnTo>
                  <a:cubicBezTo>
                    <a:pt x="929" y="360"/>
                    <a:pt x="570" y="0"/>
                    <a:pt x="129" y="0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2738909" y="2164583"/>
              <a:ext cx="17994" cy="17968"/>
            </a:xfrm>
            <a:custGeom>
              <a:avLst/>
              <a:gdLst/>
              <a:ahLst/>
              <a:cxnLst/>
              <a:rect l="l" t="t" r="r" b="b"/>
              <a:pathLst>
                <a:path w="686" h="685" extrusionOk="0">
                  <a:moveTo>
                    <a:pt x="346" y="0"/>
                  </a:moveTo>
                  <a:cubicBezTo>
                    <a:pt x="156" y="0"/>
                    <a:pt x="0" y="156"/>
                    <a:pt x="0" y="346"/>
                  </a:cubicBezTo>
                  <a:cubicBezTo>
                    <a:pt x="0" y="536"/>
                    <a:pt x="156" y="685"/>
                    <a:pt x="346" y="685"/>
                  </a:cubicBezTo>
                  <a:cubicBezTo>
                    <a:pt x="536" y="685"/>
                    <a:pt x="685" y="536"/>
                    <a:pt x="685" y="346"/>
                  </a:cubicBezTo>
                  <a:cubicBezTo>
                    <a:pt x="685" y="156"/>
                    <a:pt x="536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2656914" y="2228768"/>
              <a:ext cx="26886" cy="29981"/>
            </a:xfrm>
            <a:custGeom>
              <a:avLst/>
              <a:gdLst/>
              <a:ahLst/>
              <a:cxnLst/>
              <a:rect l="l" t="t" r="r" b="b"/>
              <a:pathLst>
                <a:path w="1025" h="1143" extrusionOk="0">
                  <a:moveTo>
                    <a:pt x="340" y="1"/>
                  </a:moveTo>
                  <a:cubicBezTo>
                    <a:pt x="123" y="1"/>
                    <a:pt x="0" y="259"/>
                    <a:pt x="143" y="428"/>
                  </a:cubicBezTo>
                  <a:lnTo>
                    <a:pt x="645" y="1052"/>
                  </a:lnTo>
                  <a:cubicBezTo>
                    <a:pt x="694" y="1112"/>
                    <a:pt x="768" y="1143"/>
                    <a:pt x="842" y="1143"/>
                  </a:cubicBezTo>
                  <a:cubicBezTo>
                    <a:pt x="909" y="1143"/>
                    <a:pt x="976" y="1117"/>
                    <a:pt x="1024" y="1065"/>
                  </a:cubicBezTo>
                  <a:lnTo>
                    <a:pt x="1024" y="1052"/>
                  </a:lnTo>
                  <a:lnTo>
                    <a:pt x="516" y="62"/>
                  </a:lnTo>
                  <a:cubicBezTo>
                    <a:pt x="509" y="42"/>
                    <a:pt x="502" y="21"/>
                    <a:pt x="495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2655130" y="2278395"/>
              <a:ext cx="47870" cy="35909"/>
            </a:xfrm>
            <a:custGeom>
              <a:avLst/>
              <a:gdLst/>
              <a:ahLst/>
              <a:cxnLst/>
              <a:rect l="l" t="t" r="r" b="b"/>
              <a:pathLst>
                <a:path w="1825" h="1369" extrusionOk="0">
                  <a:moveTo>
                    <a:pt x="916" y="1"/>
                  </a:moveTo>
                  <a:lnTo>
                    <a:pt x="1" y="455"/>
                  </a:lnTo>
                  <a:lnTo>
                    <a:pt x="1" y="909"/>
                  </a:lnTo>
                  <a:cubicBezTo>
                    <a:pt x="1" y="984"/>
                    <a:pt x="7" y="1052"/>
                    <a:pt x="28" y="1120"/>
                  </a:cubicBezTo>
                  <a:cubicBezTo>
                    <a:pt x="258" y="1092"/>
                    <a:pt x="475" y="1025"/>
                    <a:pt x="686" y="923"/>
                  </a:cubicBezTo>
                  <a:lnTo>
                    <a:pt x="686" y="1140"/>
                  </a:lnTo>
                  <a:cubicBezTo>
                    <a:pt x="686" y="1292"/>
                    <a:pt x="799" y="1369"/>
                    <a:pt x="913" y="1369"/>
                  </a:cubicBezTo>
                  <a:cubicBezTo>
                    <a:pt x="1026" y="1369"/>
                    <a:pt x="1140" y="1292"/>
                    <a:pt x="1140" y="1140"/>
                  </a:cubicBezTo>
                  <a:lnTo>
                    <a:pt x="1140" y="923"/>
                  </a:lnTo>
                  <a:cubicBezTo>
                    <a:pt x="1350" y="1025"/>
                    <a:pt x="1574" y="1092"/>
                    <a:pt x="1798" y="1120"/>
                  </a:cubicBezTo>
                  <a:cubicBezTo>
                    <a:pt x="1818" y="1052"/>
                    <a:pt x="1825" y="984"/>
                    <a:pt x="1825" y="909"/>
                  </a:cubicBezTo>
                  <a:lnTo>
                    <a:pt x="1825" y="455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788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2616572" y="2275142"/>
              <a:ext cx="124986" cy="21246"/>
            </a:xfrm>
            <a:custGeom>
              <a:avLst/>
              <a:gdLst/>
              <a:ahLst/>
              <a:cxnLst/>
              <a:rect l="l" t="t" r="r" b="b"/>
              <a:pathLst>
                <a:path w="4765" h="810" extrusionOk="0">
                  <a:moveTo>
                    <a:pt x="330" y="1"/>
                  </a:moveTo>
                  <a:cubicBezTo>
                    <a:pt x="149" y="1"/>
                    <a:pt x="0" y="243"/>
                    <a:pt x="176" y="403"/>
                  </a:cubicBezTo>
                  <a:cubicBezTo>
                    <a:pt x="478" y="672"/>
                    <a:pt x="859" y="809"/>
                    <a:pt x="1241" y="809"/>
                  </a:cubicBezTo>
                  <a:cubicBezTo>
                    <a:pt x="1554" y="809"/>
                    <a:pt x="1868" y="717"/>
                    <a:pt x="2142" y="532"/>
                  </a:cubicBezTo>
                  <a:cubicBezTo>
                    <a:pt x="2213" y="484"/>
                    <a:pt x="2298" y="460"/>
                    <a:pt x="2383" y="460"/>
                  </a:cubicBezTo>
                  <a:cubicBezTo>
                    <a:pt x="2467" y="460"/>
                    <a:pt x="2552" y="484"/>
                    <a:pt x="2623" y="532"/>
                  </a:cubicBezTo>
                  <a:cubicBezTo>
                    <a:pt x="2888" y="715"/>
                    <a:pt x="3207" y="810"/>
                    <a:pt x="3525" y="810"/>
                  </a:cubicBezTo>
                  <a:cubicBezTo>
                    <a:pt x="3918" y="810"/>
                    <a:pt x="4298" y="660"/>
                    <a:pt x="4590" y="403"/>
                  </a:cubicBezTo>
                  <a:cubicBezTo>
                    <a:pt x="4765" y="243"/>
                    <a:pt x="4616" y="1"/>
                    <a:pt x="4435" y="1"/>
                  </a:cubicBezTo>
                  <a:cubicBezTo>
                    <a:pt x="4386" y="1"/>
                    <a:pt x="4333" y="20"/>
                    <a:pt x="4285" y="64"/>
                  </a:cubicBezTo>
                  <a:cubicBezTo>
                    <a:pt x="4067" y="252"/>
                    <a:pt x="3792" y="348"/>
                    <a:pt x="3517" y="348"/>
                  </a:cubicBezTo>
                  <a:cubicBezTo>
                    <a:pt x="3296" y="348"/>
                    <a:pt x="3074" y="286"/>
                    <a:pt x="2881" y="159"/>
                  </a:cubicBezTo>
                  <a:cubicBezTo>
                    <a:pt x="2732" y="54"/>
                    <a:pt x="2557" y="1"/>
                    <a:pt x="2383" y="1"/>
                  </a:cubicBezTo>
                  <a:cubicBezTo>
                    <a:pt x="2208" y="1"/>
                    <a:pt x="2033" y="54"/>
                    <a:pt x="1884" y="159"/>
                  </a:cubicBezTo>
                  <a:cubicBezTo>
                    <a:pt x="1691" y="286"/>
                    <a:pt x="1469" y="348"/>
                    <a:pt x="1248" y="348"/>
                  </a:cubicBezTo>
                  <a:cubicBezTo>
                    <a:pt x="973" y="348"/>
                    <a:pt x="699" y="252"/>
                    <a:pt x="481" y="64"/>
                  </a:cubicBezTo>
                  <a:cubicBezTo>
                    <a:pt x="432" y="20"/>
                    <a:pt x="380" y="1"/>
                    <a:pt x="330" y="1"/>
                  </a:cubicBezTo>
                  <a:close/>
                </a:path>
              </a:pathLst>
            </a:custGeom>
            <a:solidFill>
              <a:srgbClr val="C8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18"/>
          <p:cNvSpPr txBox="1"/>
          <p:nvPr/>
        </p:nvSpPr>
        <p:spPr>
          <a:xfrm>
            <a:off x="3390900" y="2257425"/>
            <a:ext cx="35244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FFFFFF"/>
                </a:solidFill>
                <a:hlinkClick r:id="rId3"/>
              </a:rPr>
              <a:t>https://github.com/akshaykumar771/PawPal_UIUX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>
            <a:spLocks noGrp="1"/>
          </p:cNvSpPr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8" name="Google Shape;148;p3"/>
          <p:cNvSpPr txBox="1">
            <a:spLocks noGrp="1"/>
          </p:cNvSpPr>
          <p:nvPr>
            <p:ph type="body" idx="1"/>
          </p:nvPr>
        </p:nvSpPr>
        <p:spPr>
          <a:xfrm>
            <a:off x="4085816" y="2230905"/>
            <a:ext cx="4276800" cy="143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Design and Implementation of an Application to provide a platform for users to showcase their pets for adoption and for interested users to contact the owners.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grpSp>
        <p:nvGrpSpPr>
          <p:cNvPr id="149" name="Google Shape;149;p3"/>
          <p:cNvGrpSpPr/>
          <p:nvPr/>
        </p:nvGrpSpPr>
        <p:grpSpPr>
          <a:xfrm>
            <a:off x="8290394" y="2719953"/>
            <a:ext cx="543640" cy="945396"/>
            <a:chOff x="2273300" y="238125"/>
            <a:chExt cx="3063600" cy="5228350"/>
          </a:xfrm>
        </p:grpSpPr>
        <p:sp>
          <p:nvSpPr>
            <p:cNvPr id="150" name="Google Shape;150;p3"/>
            <p:cNvSpPr/>
            <p:nvPr/>
          </p:nvSpPr>
          <p:spPr>
            <a:xfrm>
              <a:off x="2273300" y="238125"/>
              <a:ext cx="3063600" cy="5228350"/>
            </a:xfrm>
            <a:custGeom>
              <a:avLst/>
              <a:gdLst/>
              <a:ahLst/>
              <a:cxnLst/>
              <a:rect l="l" t="t" r="r" b="b"/>
              <a:pathLst>
                <a:path w="122544" h="209134" extrusionOk="0">
                  <a:moveTo>
                    <a:pt x="114358" y="24509"/>
                  </a:moveTo>
                  <a:lnTo>
                    <a:pt x="114358" y="184625"/>
                  </a:lnTo>
                  <a:lnTo>
                    <a:pt x="77595" y="184625"/>
                  </a:lnTo>
                  <a:cubicBezTo>
                    <a:pt x="75340" y="184625"/>
                    <a:pt x="73526" y="186463"/>
                    <a:pt x="73526" y="188718"/>
                  </a:cubicBezTo>
                  <a:cubicBezTo>
                    <a:pt x="73526" y="190972"/>
                    <a:pt x="75340" y="192811"/>
                    <a:pt x="77595" y="192811"/>
                  </a:cubicBezTo>
                  <a:lnTo>
                    <a:pt x="114358" y="192811"/>
                  </a:lnTo>
                  <a:lnTo>
                    <a:pt x="114358" y="196879"/>
                  </a:lnTo>
                  <a:cubicBezTo>
                    <a:pt x="114358" y="199134"/>
                    <a:pt x="112544" y="200972"/>
                    <a:pt x="110289" y="200972"/>
                  </a:cubicBezTo>
                  <a:lnTo>
                    <a:pt x="12254" y="200972"/>
                  </a:lnTo>
                  <a:cubicBezTo>
                    <a:pt x="10000" y="200972"/>
                    <a:pt x="8161" y="199134"/>
                    <a:pt x="8161" y="196879"/>
                  </a:cubicBezTo>
                  <a:lnTo>
                    <a:pt x="8161" y="192811"/>
                  </a:lnTo>
                  <a:lnTo>
                    <a:pt x="44925" y="192811"/>
                  </a:lnTo>
                  <a:cubicBezTo>
                    <a:pt x="47179" y="192811"/>
                    <a:pt x="49018" y="190972"/>
                    <a:pt x="49018" y="188718"/>
                  </a:cubicBezTo>
                  <a:cubicBezTo>
                    <a:pt x="49018" y="186463"/>
                    <a:pt x="47179" y="184625"/>
                    <a:pt x="44925" y="184625"/>
                  </a:cubicBezTo>
                  <a:lnTo>
                    <a:pt x="8161" y="184625"/>
                  </a:lnTo>
                  <a:lnTo>
                    <a:pt x="8161" y="24509"/>
                  </a:lnTo>
                  <a:lnTo>
                    <a:pt x="33773" y="24509"/>
                  </a:lnTo>
                  <a:cubicBezTo>
                    <a:pt x="35170" y="26960"/>
                    <a:pt x="37817" y="28602"/>
                    <a:pt x="40832" y="28602"/>
                  </a:cubicBezTo>
                  <a:lnTo>
                    <a:pt x="81688" y="28602"/>
                  </a:lnTo>
                  <a:cubicBezTo>
                    <a:pt x="84702" y="28602"/>
                    <a:pt x="87349" y="26960"/>
                    <a:pt x="88771" y="24509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88693"/>
                  </a:lnTo>
                  <a:lnTo>
                    <a:pt x="0" y="188718"/>
                  </a:lnTo>
                  <a:lnTo>
                    <a:pt x="0" y="196879"/>
                  </a:lnTo>
                  <a:cubicBezTo>
                    <a:pt x="0" y="203643"/>
                    <a:pt x="5490" y="209133"/>
                    <a:pt x="12254" y="209133"/>
                  </a:cubicBezTo>
                  <a:lnTo>
                    <a:pt x="110289" y="209133"/>
                  </a:lnTo>
                  <a:cubicBezTo>
                    <a:pt x="117029" y="209133"/>
                    <a:pt x="122544" y="203643"/>
                    <a:pt x="122544" y="196879"/>
                  </a:cubicBezTo>
                  <a:lnTo>
                    <a:pt x="122544" y="188718"/>
                  </a:lnTo>
                  <a:lnTo>
                    <a:pt x="122544" y="12254"/>
                  </a:lnTo>
                  <a:cubicBezTo>
                    <a:pt x="122544" y="5490"/>
                    <a:pt x="117029" y="0"/>
                    <a:pt x="110289" y="0"/>
                  </a:cubicBezTo>
                  <a:lnTo>
                    <a:pt x="53086" y="0"/>
                  </a:lnTo>
                  <a:cubicBezTo>
                    <a:pt x="50831" y="0"/>
                    <a:pt x="49018" y="1838"/>
                    <a:pt x="49018" y="4093"/>
                  </a:cubicBezTo>
                  <a:cubicBezTo>
                    <a:pt x="49018" y="6348"/>
                    <a:pt x="50831" y="8161"/>
                    <a:pt x="53086" y="8161"/>
                  </a:cubicBezTo>
                  <a:lnTo>
                    <a:pt x="110289" y="8161"/>
                  </a:lnTo>
                  <a:cubicBezTo>
                    <a:pt x="112544" y="8161"/>
                    <a:pt x="114358" y="10000"/>
                    <a:pt x="114358" y="12254"/>
                  </a:cubicBezTo>
                  <a:lnTo>
                    <a:pt x="114358" y="16347"/>
                  </a:lnTo>
                  <a:lnTo>
                    <a:pt x="85781" y="16347"/>
                  </a:lnTo>
                  <a:cubicBezTo>
                    <a:pt x="83526" y="16347"/>
                    <a:pt x="81688" y="18161"/>
                    <a:pt x="81688" y="20416"/>
                  </a:cubicBezTo>
                  <a:lnTo>
                    <a:pt x="40832" y="20416"/>
                  </a:lnTo>
                  <a:cubicBezTo>
                    <a:pt x="40832" y="18161"/>
                    <a:pt x="39018" y="16347"/>
                    <a:pt x="36763" y="16347"/>
                  </a:cubicBezTo>
                  <a:lnTo>
                    <a:pt x="8161" y="16347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lnTo>
                    <a:pt x="20416" y="8161"/>
                  </a:lnTo>
                  <a:cubicBezTo>
                    <a:pt x="22671" y="8161"/>
                    <a:pt x="24509" y="6348"/>
                    <a:pt x="24509" y="4093"/>
                  </a:cubicBezTo>
                  <a:cubicBezTo>
                    <a:pt x="24509" y="1838"/>
                    <a:pt x="22671" y="0"/>
                    <a:pt x="20416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90050" y="2381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62" y="6348"/>
                    <a:pt x="8162" y="4093"/>
                  </a:cubicBezTo>
                  <a:cubicBezTo>
                    <a:pt x="8162" y="1838"/>
                    <a:pt x="6348" y="0"/>
                    <a:pt x="4093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702750" y="4853725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8"/>
                    <a:pt x="1839" y="8187"/>
                    <a:pt x="4094" y="8187"/>
                  </a:cubicBezTo>
                  <a:cubicBezTo>
                    <a:pt x="6349" y="8187"/>
                    <a:pt x="8162" y="6348"/>
                    <a:pt x="8162" y="4094"/>
                  </a:cubicBezTo>
                  <a:cubicBezTo>
                    <a:pt x="8162" y="1839"/>
                    <a:pt x="6349" y="1"/>
                    <a:pt x="409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93850" y="2625875"/>
              <a:ext cx="1621900" cy="1213400"/>
            </a:xfrm>
            <a:custGeom>
              <a:avLst/>
              <a:gdLst/>
              <a:ahLst/>
              <a:cxnLst/>
              <a:rect l="l" t="t" r="r" b="b"/>
              <a:pathLst>
                <a:path w="64876" h="48536" extrusionOk="0">
                  <a:moveTo>
                    <a:pt x="32450" y="8162"/>
                  </a:moveTo>
                  <a:cubicBezTo>
                    <a:pt x="45832" y="8162"/>
                    <a:pt x="56714" y="19044"/>
                    <a:pt x="56714" y="32426"/>
                  </a:cubicBezTo>
                  <a:cubicBezTo>
                    <a:pt x="56714" y="35514"/>
                    <a:pt x="56150" y="37597"/>
                    <a:pt x="55023" y="38676"/>
                  </a:cubicBezTo>
                  <a:cubicBezTo>
                    <a:pt x="53611" y="40008"/>
                    <a:pt x="50681" y="40365"/>
                    <a:pt x="47116" y="40365"/>
                  </a:cubicBezTo>
                  <a:cubicBezTo>
                    <a:pt x="45171" y="40365"/>
                    <a:pt x="43037" y="40259"/>
                    <a:pt x="40856" y="40146"/>
                  </a:cubicBezTo>
                  <a:cubicBezTo>
                    <a:pt x="38185" y="40024"/>
                    <a:pt x="35391" y="39876"/>
                    <a:pt x="32450" y="39876"/>
                  </a:cubicBezTo>
                  <a:cubicBezTo>
                    <a:pt x="29484" y="39876"/>
                    <a:pt x="26715" y="40024"/>
                    <a:pt x="24019" y="40146"/>
                  </a:cubicBezTo>
                  <a:cubicBezTo>
                    <a:pt x="21847" y="40259"/>
                    <a:pt x="19716" y="40365"/>
                    <a:pt x="17770" y="40365"/>
                  </a:cubicBezTo>
                  <a:cubicBezTo>
                    <a:pt x="14204" y="40365"/>
                    <a:pt x="11264" y="40008"/>
                    <a:pt x="9853" y="38676"/>
                  </a:cubicBezTo>
                  <a:cubicBezTo>
                    <a:pt x="8750" y="37597"/>
                    <a:pt x="8186" y="35514"/>
                    <a:pt x="8186" y="32426"/>
                  </a:cubicBezTo>
                  <a:cubicBezTo>
                    <a:pt x="8186" y="19044"/>
                    <a:pt x="19068" y="8162"/>
                    <a:pt x="32450" y="8162"/>
                  </a:cubicBezTo>
                  <a:close/>
                  <a:moveTo>
                    <a:pt x="32450" y="1"/>
                  </a:moveTo>
                  <a:cubicBezTo>
                    <a:pt x="14559" y="1"/>
                    <a:pt x="0" y="14534"/>
                    <a:pt x="0" y="32426"/>
                  </a:cubicBezTo>
                  <a:cubicBezTo>
                    <a:pt x="0" y="37916"/>
                    <a:pt x="1397" y="41886"/>
                    <a:pt x="4216" y="44582"/>
                  </a:cubicBezTo>
                  <a:cubicBezTo>
                    <a:pt x="7623" y="47817"/>
                    <a:pt x="12255" y="48528"/>
                    <a:pt x="17696" y="48528"/>
                  </a:cubicBezTo>
                  <a:cubicBezTo>
                    <a:pt x="19828" y="48528"/>
                    <a:pt x="22083" y="48430"/>
                    <a:pt x="24436" y="48307"/>
                  </a:cubicBezTo>
                  <a:cubicBezTo>
                    <a:pt x="27009" y="48185"/>
                    <a:pt x="29680" y="48038"/>
                    <a:pt x="32450" y="48038"/>
                  </a:cubicBezTo>
                  <a:cubicBezTo>
                    <a:pt x="35195" y="48038"/>
                    <a:pt x="37866" y="48185"/>
                    <a:pt x="40464" y="48307"/>
                  </a:cubicBezTo>
                  <a:cubicBezTo>
                    <a:pt x="42799" y="48425"/>
                    <a:pt x="45042" y="48536"/>
                    <a:pt x="47166" y="48536"/>
                  </a:cubicBezTo>
                  <a:cubicBezTo>
                    <a:pt x="52603" y="48536"/>
                    <a:pt x="57258" y="47807"/>
                    <a:pt x="60660" y="44582"/>
                  </a:cubicBezTo>
                  <a:cubicBezTo>
                    <a:pt x="63503" y="41886"/>
                    <a:pt x="64875" y="37916"/>
                    <a:pt x="64875" y="32426"/>
                  </a:cubicBezTo>
                  <a:cubicBezTo>
                    <a:pt x="64875" y="14534"/>
                    <a:pt x="50317" y="1"/>
                    <a:pt x="32450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483400" y="1865500"/>
              <a:ext cx="642775" cy="686875"/>
            </a:xfrm>
            <a:custGeom>
              <a:avLst/>
              <a:gdLst/>
              <a:ahLst/>
              <a:cxnLst/>
              <a:rect l="l" t="t" r="r" b="b"/>
              <a:pathLst>
                <a:path w="25711" h="27475" extrusionOk="0">
                  <a:moveTo>
                    <a:pt x="12868" y="8162"/>
                  </a:moveTo>
                  <a:cubicBezTo>
                    <a:pt x="15392" y="8162"/>
                    <a:pt x="17549" y="10711"/>
                    <a:pt x="17549" y="13725"/>
                  </a:cubicBezTo>
                  <a:cubicBezTo>
                    <a:pt x="17549" y="16764"/>
                    <a:pt x="15392" y="19313"/>
                    <a:pt x="12868" y="19313"/>
                  </a:cubicBezTo>
                  <a:cubicBezTo>
                    <a:pt x="10319" y="19313"/>
                    <a:pt x="8187" y="16764"/>
                    <a:pt x="8187" y="13725"/>
                  </a:cubicBezTo>
                  <a:cubicBezTo>
                    <a:pt x="8187" y="10711"/>
                    <a:pt x="10319" y="8162"/>
                    <a:pt x="12868" y="8162"/>
                  </a:cubicBezTo>
                  <a:close/>
                  <a:moveTo>
                    <a:pt x="12868" y="0"/>
                  </a:moveTo>
                  <a:cubicBezTo>
                    <a:pt x="5785" y="0"/>
                    <a:pt x="1" y="6152"/>
                    <a:pt x="1" y="13725"/>
                  </a:cubicBezTo>
                  <a:cubicBezTo>
                    <a:pt x="1" y="21298"/>
                    <a:pt x="5785" y="27475"/>
                    <a:pt x="12868" y="27475"/>
                  </a:cubicBezTo>
                  <a:cubicBezTo>
                    <a:pt x="19951" y="27475"/>
                    <a:pt x="25711" y="21298"/>
                    <a:pt x="25711" y="13725"/>
                  </a:cubicBezTo>
                  <a:cubicBezTo>
                    <a:pt x="25711" y="6152"/>
                    <a:pt x="19951" y="0"/>
                    <a:pt x="12868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671550" y="2134175"/>
              <a:ext cx="675250" cy="676150"/>
            </a:xfrm>
            <a:custGeom>
              <a:avLst/>
              <a:gdLst/>
              <a:ahLst/>
              <a:cxnLst/>
              <a:rect l="l" t="t" r="r" b="b"/>
              <a:pathLst>
                <a:path w="27010" h="27046" extrusionOk="0">
                  <a:moveTo>
                    <a:pt x="12770" y="8174"/>
                  </a:moveTo>
                  <a:cubicBezTo>
                    <a:pt x="14583" y="8174"/>
                    <a:pt x="16471" y="9277"/>
                    <a:pt x="17573" y="11189"/>
                  </a:cubicBezTo>
                  <a:cubicBezTo>
                    <a:pt x="18333" y="12537"/>
                    <a:pt x="18603" y="14056"/>
                    <a:pt x="18284" y="15453"/>
                  </a:cubicBezTo>
                  <a:cubicBezTo>
                    <a:pt x="18015" y="16728"/>
                    <a:pt x="17304" y="17757"/>
                    <a:pt x="16299" y="18345"/>
                  </a:cubicBezTo>
                  <a:cubicBezTo>
                    <a:pt x="15662" y="18712"/>
                    <a:pt x="14960" y="18886"/>
                    <a:pt x="14246" y="18886"/>
                  </a:cubicBezTo>
                  <a:cubicBezTo>
                    <a:pt x="12434" y="18886"/>
                    <a:pt x="10544" y="17769"/>
                    <a:pt x="9437" y="15870"/>
                  </a:cubicBezTo>
                  <a:cubicBezTo>
                    <a:pt x="8677" y="14522"/>
                    <a:pt x="8407" y="12978"/>
                    <a:pt x="8726" y="11581"/>
                  </a:cubicBezTo>
                  <a:cubicBezTo>
                    <a:pt x="8995" y="10306"/>
                    <a:pt x="9706" y="9301"/>
                    <a:pt x="10711" y="8689"/>
                  </a:cubicBezTo>
                  <a:cubicBezTo>
                    <a:pt x="11348" y="8346"/>
                    <a:pt x="12059" y="8174"/>
                    <a:pt x="12770" y="8174"/>
                  </a:cubicBezTo>
                  <a:close/>
                  <a:moveTo>
                    <a:pt x="12742" y="0"/>
                  </a:moveTo>
                  <a:cubicBezTo>
                    <a:pt x="10645" y="0"/>
                    <a:pt x="8549" y="525"/>
                    <a:pt x="6643" y="1630"/>
                  </a:cubicBezTo>
                  <a:cubicBezTo>
                    <a:pt x="3603" y="3370"/>
                    <a:pt x="1496" y="6287"/>
                    <a:pt x="736" y="9841"/>
                  </a:cubicBezTo>
                  <a:cubicBezTo>
                    <a:pt x="1" y="13247"/>
                    <a:pt x="564" y="16826"/>
                    <a:pt x="2378" y="19938"/>
                  </a:cubicBezTo>
                  <a:cubicBezTo>
                    <a:pt x="4976" y="24472"/>
                    <a:pt x="9633" y="27046"/>
                    <a:pt x="14289" y="27046"/>
                  </a:cubicBezTo>
                  <a:cubicBezTo>
                    <a:pt x="16373" y="27046"/>
                    <a:pt x="18456" y="26507"/>
                    <a:pt x="20367" y="25428"/>
                  </a:cubicBezTo>
                  <a:cubicBezTo>
                    <a:pt x="23407" y="23664"/>
                    <a:pt x="25514" y="20747"/>
                    <a:pt x="26274" y="17193"/>
                  </a:cubicBezTo>
                  <a:cubicBezTo>
                    <a:pt x="27009" y="13787"/>
                    <a:pt x="26446" y="10208"/>
                    <a:pt x="24632" y="7096"/>
                  </a:cubicBezTo>
                  <a:cubicBezTo>
                    <a:pt x="22032" y="2571"/>
                    <a:pt x="17385" y="0"/>
                    <a:pt x="12742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262775" y="2134175"/>
              <a:ext cx="675875" cy="676150"/>
            </a:xfrm>
            <a:custGeom>
              <a:avLst/>
              <a:gdLst/>
              <a:ahLst/>
              <a:cxnLst/>
              <a:rect l="l" t="t" r="r" b="b"/>
              <a:pathLst>
                <a:path w="27035" h="27046" extrusionOk="0">
                  <a:moveTo>
                    <a:pt x="14265" y="8174"/>
                  </a:moveTo>
                  <a:cubicBezTo>
                    <a:pt x="14976" y="8174"/>
                    <a:pt x="15662" y="8346"/>
                    <a:pt x="16299" y="8689"/>
                  </a:cubicBezTo>
                  <a:cubicBezTo>
                    <a:pt x="17329" y="9301"/>
                    <a:pt x="18039" y="10306"/>
                    <a:pt x="18309" y="11581"/>
                  </a:cubicBezTo>
                  <a:cubicBezTo>
                    <a:pt x="18603" y="12978"/>
                    <a:pt x="18358" y="14522"/>
                    <a:pt x="17574" y="15870"/>
                  </a:cubicBezTo>
                  <a:cubicBezTo>
                    <a:pt x="16789" y="17218"/>
                    <a:pt x="15613" y="18198"/>
                    <a:pt x="14216" y="18639"/>
                  </a:cubicBezTo>
                  <a:cubicBezTo>
                    <a:pt x="13726" y="18796"/>
                    <a:pt x="13232" y="18875"/>
                    <a:pt x="12751" y="18875"/>
                  </a:cubicBezTo>
                  <a:cubicBezTo>
                    <a:pt x="12030" y="18875"/>
                    <a:pt x="11339" y="18698"/>
                    <a:pt x="10736" y="18345"/>
                  </a:cubicBezTo>
                  <a:cubicBezTo>
                    <a:pt x="9706" y="17757"/>
                    <a:pt x="8996" y="16728"/>
                    <a:pt x="8726" y="15453"/>
                  </a:cubicBezTo>
                  <a:cubicBezTo>
                    <a:pt x="8407" y="14056"/>
                    <a:pt x="8677" y="12537"/>
                    <a:pt x="9461" y="11189"/>
                  </a:cubicBezTo>
                  <a:cubicBezTo>
                    <a:pt x="10564" y="9277"/>
                    <a:pt x="12451" y="8174"/>
                    <a:pt x="14265" y="8174"/>
                  </a:cubicBezTo>
                  <a:close/>
                  <a:moveTo>
                    <a:pt x="14281" y="0"/>
                  </a:moveTo>
                  <a:cubicBezTo>
                    <a:pt x="9636" y="0"/>
                    <a:pt x="4995" y="2571"/>
                    <a:pt x="2378" y="7096"/>
                  </a:cubicBezTo>
                  <a:cubicBezTo>
                    <a:pt x="589" y="10208"/>
                    <a:pt x="1" y="13787"/>
                    <a:pt x="736" y="17193"/>
                  </a:cubicBezTo>
                  <a:cubicBezTo>
                    <a:pt x="1521" y="20747"/>
                    <a:pt x="3604" y="23664"/>
                    <a:pt x="6643" y="25428"/>
                  </a:cubicBezTo>
                  <a:cubicBezTo>
                    <a:pt x="8530" y="26507"/>
                    <a:pt x="10613" y="27046"/>
                    <a:pt x="12746" y="27046"/>
                  </a:cubicBezTo>
                  <a:cubicBezTo>
                    <a:pt x="14069" y="27046"/>
                    <a:pt x="15392" y="26850"/>
                    <a:pt x="16716" y="26433"/>
                  </a:cubicBezTo>
                  <a:cubicBezTo>
                    <a:pt x="20025" y="25355"/>
                    <a:pt x="22843" y="23051"/>
                    <a:pt x="24657" y="19938"/>
                  </a:cubicBezTo>
                  <a:cubicBezTo>
                    <a:pt x="26446" y="16826"/>
                    <a:pt x="27034" y="13247"/>
                    <a:pt x="26299" y="9841"/>
                  </a:cubicBezTo>
                  <a:cubicBezTo>
                    <a:pt x="25515" y="6287"/>
                    <a:pt x="23431" y="3370"/>
                    <a:pt x="20392" y="1630"/>
                  </a:cubicBezTo>
                  <a:cubicBezTo>
                    <a:pt x="18478" y="525"/>
                    <a:pt x="16379" y="0"/>
                    <a:pt x="14281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 idx="6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-1186725" y="807709"/>
            <a:ext cx="5512500" cy="5512500"/>
          </a:xfrm>
          <a:prstGeom prst="ellipse">
            <a:avLst/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-108125" y="2036930"/>
            <a:ext cx="3355500" cy="3355500"/>
          </a:xfrm>
          <a:prstGeom prst="ellipse">
            <a:avLst/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842850" y="2933600"/>
            <a:ext cx="1453500" cy="1453500"/>
          </a:xfrm>
          <a:prstGeom prst="ellipse">
            <a:avLst/>
          </a:prstGeom>
          <a:solidFill>
            <a:srgbClr val="F2D9CF">
              <a:alpha val="7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>
            <a:spLocks noGrp="1"/>
          </p:cNvSpPr>
          <p:nvPr>
            <p:ph type="subTitle" idx="1"/>
          </p:nvPr>
        </p:nvSpPr>
        <p:spPr>
          <a:xfrm flipH="1">
            <a:off x="4303663" y="1060764"/>
            <a:ext cx="1925687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To provide a platform for users to showcase their pets for adoption. 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subTitle" idx="5"/>
          </p:nvPr>
        </p:nvSpPr>
        <p:spPr>
          <a:xfrm flipH="1">
            <a:off x="4949492" y="2142110"/>
            <a:ext cx="2100325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To provide an interactive pet adoption website for pet lovers. 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subTitle" idx="3"/>
          </p:nvPr>
        </p:nvSpPr>
        <p:spPr>
          <a:xfrm flipH="1">
            <a:off x="5400613" y="3223456"/>
            <a:ext cx="2100325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To provide a user friendly, innovative and  functional website.</a:t>
            </a: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ctrTitle"/>
          </p:nvPr>
        </p:nvSpPr>
        <p:spPr>
          <a:xfrm flipH="1">
            <a:off x="1210213" y="1229309"/>
            <a:ext cx="70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ctrTitle"/>
          </p:nvPr>
        </p:nvSpPr>
        <p:spPr>
          <a:xfrm flipH="1">
            <a:off x="1210213" y="2284430"/>
            <a:ext cx="70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70" name="Google Shape;170;p4"/>
          <p:cNvSpPr txBox="1">
            <a:spLocks noGrp="1"/>
          </p:cNvSpPr>
          <p:nvPr>
            <p:ph type="ctrTitle"/>
          </p:nvPr>
        </p:nvSpPr>
        <p:spPr>
          <a:xfrm flipH="1">
            <a:off x="1210213" y="3371450"/>
            <a:ext cx="70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solidFill>
                  <a:schemeClr val="lt1"/>
                </a:solidFill>
              </a:rPr>
              <a:t>03</a:t>
            </a:r>
            <a:endParaRPr sz="3000">
              <a:solidFill>
                <a:schemeClr val="lt1"/>
              </a:solidFill>
            </a:endParaRPr>
          </a:p>
        </p:txBody>
      </p:sp>
      <p:cxnSp>
        <p:nvCxnSpPr>
          <p:cNvPr id="171" name="Google Shape;171;p4"/>
          <p:cNvCxnSpPr/>
          <p:nvPr/>
        </p:nvCxnSpPr>
        <p:spPr>
          <a:xfrm>
            <a:off x="2014663" y="1489675"/>
            <a:ext cx="2214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4"/>
          <p:cNvCxnSpPr/>
          <p:nvPr/>
        </p:nvCxnSpPr>
        <p:spPr>
          <a:xfrm>
            <a:off x="2014663" y="2571750"/>
            <a:ext cx="2843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4"/>
          <p:cNvCxnSpPr/>
          <p:nvPr/>
        </p:nvCxnSpPr>
        <p:spPr>
          <a:xfrm>
            <a:off x="2014663" y="3660350"/>
            <a:ext cx="3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464693" y="331157"/>
            <a:ext cx="5888100" cy="68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TASK DISTRIBUTION</a:t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807" y="1012371"/>
            <a:ext cx="7119257" cy="390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666774" y="286239"/>
            <a:ext cx="3155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SITE MAP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3750057" y="801010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Landing Page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016507" y="1617441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Choose Pet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016507" y="2367642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Dog or Cat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2016507" y="3083348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Pet Basics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2016507" y="3833549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Pet Details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2016507" y="4583751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Contact Owner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750057" y="1617440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Services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5486328" y="1617440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New Comers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7222599" y="1617439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Footer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cxnSp>
        <p:nvCxnSpPr>
          <p:cNvPr id="195" name="Google Shape;195;p6"/>
          <p:cNvCxnSpPr/>
          <p:nvPr/>
        </p:nvCxnSpPr>
        <p:spPr>
          <a:xfrm>
            <a:off x="2569834" y="1416196"/>
            <a:ext cx="5406673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6"/>
          <p:cNvCxnSpPr>
            <a:stCxn id="193" idx="2"/>
          </p:cNvCxnSpPr>
          <p:nvPr/>
        </p:nvCxnSpPr>
        <p:spPr>
          <a:xfrm>
            <a:off x="6162678" y="2025655"/>
            <a:ext cx="0" cy="201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6"/>
          <p:cNvCxnSpPr>
            <a:stCxn id="198" idx="2"/>
          </p:cNvCxnSpPr>
          <p:nvPr/>
        </p:nvCxnSpPr>
        <p:spPr>
          <a:xfrm>
            <a:off x="4415410" y="2026477"/>
            <a:ext cx="5400" cy="201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6"/>
          <p:cNvCxnSpPr/>
          <p:nvPr/>
        </p:nvCxnSpPr>
        <p:spPr>
          <a:xfrm>
            <a:off x="2826204" y="2221738"/>
            <a:ext cx="511789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6"/>
          <p:cNvSpPr/>
          <p:nvPr/>
        </p:nvSpPr>
        <p:spPr>
          <a:xfrm>
            <a:off x="7218514" y="2415321"/>
            <a:ext cx="1352700" cy="408215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arvel"/>
                <a:ea typeface="Marvel"/>
                <a:cs typeface="Marvel"/>
                <a:sym typeface="Marvel"/>
              </a:rPr>
              <a:t>Contact Us</a:t>
            </a:r>
            <a:endParaRPr sz="1400" b="0" i="0" u="none" strike="noStrike" cap="none">
              <a:solidFill>
                <a:srgbClr val="000000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cxnSp>
        <p:nvCxnSpPr>
          <p:cNvPr id="201" name="Google Shape;201;p6"/>
          <p:cNvCxnSpPr/>
          <p:nvPr/>
        </p:nvCxnSpPr>
        <p:spPr>
          <a:xfrm flipH="1">
            <a:off x="7944100" y="2019277"/>
            <a:ext cx="2042" cy="39503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2653804" y="2025656"/>
            <a:ext cx="0" cy="34198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2651477" y="2775857"/>
            <a:ext cx="0" cy="29933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6"/>
          <p:cNvCxnSpPr/>
          <p:nvPr/>
        </p:nvCxnSpPr>
        <p:spPr>
          <a:xfrm>
            <a:off x="2655537" y="3491563"/>
            <a:ext cx="0" cy="342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6"/>
          <p:cNvCxnSpPr/>
          <p:nvPr/>
        </p:nvCxnSpPr>
        <p:spPr>
          <a:xfrm>
            <a:off x="2692857" y="4241764"/>
            <a:ext cx="0" cy="34198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6"/>
          <p:cNvCxnSpPr>
            <a:endCxn id="190" idx="3"/>
          </p:cNvCxnSpPr>
          <p:nvPr/>
        </p:nvCxnSpPr>
        <p:spPr>
          <a:xfrm rot="10800000">
            <a:off x="3369207" y="4037656"/>
            <a:ext cx="2793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6"/>
          <p:cNvCxnSpPr/>
          <p:nvPr/>
        </p:nvCxnSpPr>
        <p:spPr>
          <a:xfrm>
            <a:off x="2569835" y="1416196"/>
            <a:ext cx="0" cy="20124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6"/>
          <p:cNvCxnSpPr>
            <a:endCxn id="192" idx="0"/>
          </p:cNvCxnSpPr>
          <p:nvPr/>
        </p:nvCxnSpPr>
        <p:spPr>
          <a:xfrm flipH="1">
            <a:off x="4426407" y="1209140"/>
            <a:ext cx="2700" cy="408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6"/>
          <p:cNvCxnSpPr>
            <a:endCxn id="193" idx="0"/>
          </p:cNvCxnSpPr>
          <p:nvPr/>
        </p:nvCxnSpPr>
        <p:spPr>
          <a:xfrm>
            <a:off x="6159978" y="1410740"/>
            <a:ext cx="2700" cy="206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6"/>
          <p:cNvCxnSpPr/>
          <p:nvPr/>
        </p:nvCxnSpPr>
        <p:spPr>
          <a:xfrm>
            <a:off x="7968345" y="1417304"/>
            <a:ext cx="2721" cy="20668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6"/>
          <p:cNvCxnSpPr/>
          <p:nvPr/>
        </p:nvCxnSpPr>
        <p:spPr>
          <a:xfrm>
            <a:off x="2826204" y="2019277"/>
            <a:ext cx="2721" cy="20668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6"/>
          <p:cNvSpPr/>
          <p:nvPr/>
        </p:nvSpPr>
        <p:spPr>
          <a:xfrm>
            <a:off x="4390281" y="1524100"/>
            <a:ext cx="80060" cy="81123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610149" y="2292006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2533431" y="1555118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2605548" y="2993269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2611882" y="3760562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2649201" y="4504086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 rot="10800000">
            <a:off x="4371756" y="2026477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6"/>
          <p:cNvCxnSpPr>
            <a:endCxn id="189" idx="3"/>
          </p:cNvCxnSpPr>
          <p:nvPr/>
        </p:nvCxnSpPr>
        <p:spPr>
          <a:xfrm rot="10800000">
            <a:off x="3369207" y="3287456"/>
            <a:ext cx="1057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6"/>
          <p:cNvSpPr/>
          <p:nvPr/>
        </p:nvSpPr>
        <p:spPr>
          <a:xfrm>
            <a:off x="6111637" y="1526275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 rot="5400000">
            <a:off x="3359987" y="3991737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7925856" y="1537491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7900300" y="2342877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2526179" y="313117"/>
            <a:ext cx="914400" cy="914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EC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1970788" y="4037656"/>
            <a:ext cx="45719" cy="787437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EC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6"/>
          <p:cNvCxnSpPr>
            <a:stCxn id="190" idx="1"/>
            <a:endCxn id="189" idx="1"/>
          </p:cNvCxnSpPr>
          <p:nvPr/>
        </p:nvCxnSpPr>
        <p:spPr>
          <a:xfrm rot="10800000" flipH="1">
            <a:off x="2016507" y="3287356"/>
            <a:ext cx="600" cy="750300"/>
          </a:xfrm>
          <a:prstGeom prst="bentConnector3">
            <a:avLst>
              <a:gd name="adj1" fmla="val -5390533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6"/>
          <p:cNvSpPr/>
          <p:nvPr/>
        </p:nvSpPr>
        <p:spPr>
          <a:xfrm rot="-5400000">
            <a:off x="1933164" y="2510011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 rot="-5400000">
            <a:off x="1939927" y="3260414"/>
            <a:ext cx="87309" cy="68874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6"/>
          <p:cNvCxnSpPr>
            <a:endCxn id="226" idx="0"/>
          </p:cNvCxnSpPr>
          <p:nvPr/>
        </p:nvCxnSpPr>
        <p:spPr>
          <a:xfrm rot="5400000" flipH="1">
            <a:off x="1638481" y="2848348"/>
            <a:ext cx="676500" cy="68700"/>
          </a:xfrm>
          <a:prstGeom prst="bentConnector4">
            <a:avLst>
              <a:gd name="adj1" fmla="val 11"/>
              <a:gd name="adj2" fmla="val 446616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6"/>
          <p:cNvCxnSpPr/>
          <p:nvPr/>
        </p:nvCxnSpPr>
        <p:spPr>
          <a:xfrm rot="-5400000">
            <a:off x="794625" y="3294550"/>
            <a:ext cx="1495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6"/>
          <p:cNvCxnSpPr/>
          <p:nvPr/>
        </p:nvCxnSpPr>
        <p:spPr>
          <a:xfrm rot="10800000">
            <a:off x="1542075" y="2544000"/>
            <a:ext cx="238500" cy="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6"/>
          <p:cNvCxnSpPr/>
          <p:nvPr/>
        </p:nvCxnSpPr>
        <p:spPr>
          <a:xfrm rot="10800000">
            <a:off x="1542075" y="4037213"/>
            <a:ext cx="238500" cy="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6"/>
          <p:cNvCxnSpPr/>
          <p:nvPr/>
        </p:nvCxnSpPr>
        <p:spPr>
          <a:xfrm rot="5400000" flipH="1">
            <a:off x="759075" y="4073300"/>
            <a:ext cx="1571700" cy="4800"/>
          </a:xfrm>
          <a:prstGeom prst="bentConnector3">
            <a:avLst>
              <a:gd name="adj1" fmla="val 522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6"/>
          <p:cNvCxnSpPr/>
          <p:nvPr/>
        </p:nvCxnSpPr>
        <p:spPr>
          <a:xfrm flipH="1">
            <a:off x="1542975" y="4855288"/>
            <a:ext cx="476100" cy="6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200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198" grpId="0" animBg="1"/>
      <p:bldP spid="219" grpId="0" animBg="1"/>
      <p:bldP spid="220" grpId="0" animBg="1"/>
      <p:bldP spid="221" grpId="0" animBg="1"/>
      <p:bldP spid="222" grpId="0" animBg="1"/>
      <p:bldP spid="224" grpId="0" animBg="1"/>
      <p:bldP spid="226" grpId="0" animBg="1"/>
      <p:bldP spid="2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 idx="6"/>
          </p:nvPr>
        </p:nvSpPr>
        <p:spPr>
          <a:xfrm>
            <a:off x="603525" y="355646"/>
            <a:ext cx="3393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PROPOSED DESIGN</a:t>
            </a:r>
            <a:endParaRPr/>
          </a:p>
        </p:txBody>
      </p:sp>
      <p:grpSp>
        <p:nvGrpSpPr>
          <p:cNvPr id="239" name="Google Shape;239;p7"/>
          <p:cNvGrpSpPr/>
          <p:nvPr/>
        </p:nvGrpSpPr>
        <p:grpSpPr>
          <a:xfrm rot="10800000">
            <a:off x="4308550" y="2000321"/>
            <a:ext cx="3393600" cy="2626225"/>
            <a:chOff x="1528725" y="1395875"/>
            <a:chExt cx="3393600" cy="2626225"/>
          </a:xfrm>
        </p:grpSpPr>
        <p:sp>
          <p:nvSpPr>
            <p:cNvPr id="240" name="Google Shape;240;p7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7"/>
          <p:cNvGrpSpPr/>
          <p:nvPr/>
        </p:nvGrpSpPr>
        <p:grpSpPr>
          <a:xfrm>
            <a:off x="1528725" y="1395875"/>
            <a:ext cx="3393600" cy="2626225"/>
            <a:chOff x="1528725" y="1395875"/>
            <a:chExt cx="3393600" cy="2626225"/>
          </a:xfrm>
        </p:grpSpPr>
        <p:sp>
          <p:nvSpPr>
            <p:cNvPr id="243" name="Google Shape;243;p7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7"/>
          <p:cNvSpPr/>
          <p:nvPr/>
        </p:nvSpPr>
        <p:spPr>
          <a:xfrm>
            <a:off x="6343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3529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715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 txBox="1">
            <a:spLocks noGrp="1"/>
          </p:cNvSpPr>
          <p:nvPr>
            <p:ph type="ctrTitle" idx="2"/>
          </p:nvPr>
        </p:nvSpPr>
        <p:spPr>
          <a:xfrm flipH="1">
            <a:off x="810321" y="2401231"/>
            <a:ext cx="19671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PAPER PROTOTYPE</a:t>
            </a:r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subTitle" idx="3"/>
          </p:nvPr>
        </p:nvSpPr>
        <p:spPr>
          <a:xfrm flipH="1">
            <a:off x="877500" y="3025089"/>
            <a:ext cx="1761000" cy="103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A process that helps developers to create software that meets the user's expectations and needs. </a:t>
            </a:r>
            <a:endParaRPr sz="1200"/>
          </a:p>
        </p:txBody>
      </p:sp>
      <p:sp>
        <p:nvSpPr>
          <p:cNvPr id="250" name="Google Shape;250;p7"/>
          <p:cNvSpPr txBox="1">
            <a:spLocks noGrp="1"/>
          </p:cNvSpPr>
          <p:nvPr>
            <p:ph type="subTitle" idx="1"/>
          </p:nvPr>
        </p:nvSpPr>
        <p:spPr>
          <a:xfrm flipH="1">
            <a:off x="6412400" y="2992798"/>
            <a:ext cx="1963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A full-size model of a design , used for demonstration, design and evaluation, promotion.</a:t>
            </a:r>
            <a:endParaRPr sz="1200"/>
          </a:p>
        </p:txBody>
      </p:sp>
      <p:sp>
        <p:nvSpPr>
          <p:cNvPr id="251" name="Google Shape;251;p7"/>
          <p:cNvSpPr txBox="1">
            <a:spLocks noGrp="1"/>
          </p:cNvSpPr>
          <p:nvPr>
            <p:ph type="subTitle" idx="5"/>
          </p:nvPr>
        </p:nvSpPr>
        <p:spPr>
          <a:xfrm flipH="1">
            <a:off x="3664350" y="3016536"/>
            <a:ext cx="1815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A visual guide that represents the skeletal framework of a website</a:t>
            </a:r>
            <a:r>
              <a:rPr lang="en-US"/>
              <a:t>.</a:t>
            </a:r>
            <a:endParaRPr/>
          </a:p>
        </p:txBody>
      </p:sp>
      <p:sp>
        <p:nvSpPr>
          <p:cNvPr id="252" name="Google Shape;252;p7"/>
          <p:cNvSpPr txBox="1">
            <a:spLocks noGrp="1"/>
          </p:cNvSpPr>
          <p:nvPr>
            <p:ph type="ctrTitle"/>
          </p:nvPr>
        </p:nvSpPr>
        <p:spPr>
          <a:xfrm flipH="1">
            <a:off x="6658393" y="236855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MOCKUP</a:t>
            </a:r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ctrTitle" idx="4"/>
          </p:nvPr>
        </p:nvSpPr>
        <p:spPr>
          <a:xfrm flipH="1">
            <a:off x="3697724" y="2396805"/>
            <a:ext cx="181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WIREFRAME</a:t>
            </a:r>
            <a:endParaRPr/>
          </a:p>
        </p:txBody>
      </p:sp>
      <p:sp>
        <p:nvSpPr>
          <p:cNvPr id="254" name="Google Shape;254;p7"/>
          <p:cNvSpPr txBox="1">
            <a:spLocks noGrp="1"/>
          </p:cNvSpPr>
          <p:nvPr>
            <p:ph type="ctrTitle" idx="2"/>
          </p:nvPr>
        </p:nvSpPr>
        <p:spPr>
          <a:xfrm flipH="1">
            <a:off x="977706" y="202245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800">
                <a:solidFill>
                  <a:schemeClr val="lt1"/>
                </a:solidFill>
              </a:rPr>
              <a:t>01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55" name="Google Shape;255;p7"/>
          <p:cNvSpPr txBox="1">
            <a:spLocks noGrp="1"/>
          </p:cNvSpPr>
          <p:nvPr>
            <p:ph type="ctrTitle" idx="2"/>
          </p:nvPr>
        </p:nvSpPr>
        <p:spPr>
          <a:xfrm flipH="1">
            <a:off x="3791706" y="202245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800">
                <a:solidFill>
                  <a:schemeClr val="lt1"/>
                </a:solidFill>
              </a:rPr>
              <a:t>02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56" name="Google Shape;256;p7"/>
          <p:cNvSpPr txBox="1">
            <a:spLocks noGrp="1"/>
          </p:cNvSpPr>
          <p:nvPr>
            <p:ph type="ctrTitle" idx="2"/>
          </p:nvPr>
        </p:nvSpPr>
        <p:spPr>
          <a:xfrm flipH="1">
            <a:off x="6605706" y="202245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800">
                <a:solidFill>
                  <a:schemeClr val="lt1"/>
                </a:solidFill>
              </a:rPr>
              <a:t>03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594650" y="355645"/>
            <a:ext cx="31239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PAPER PROTOTYPE</a:t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3232244" y="1679501"/>
            <a:ext cx="2799951" cy="2512257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6157899" y="1679501"/>
            <a:ext cx="2799951" cy="2522764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180829" y="1679501"/>
            <a:ext cx="2925711" cy="2522764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4866075" y="3409822"/>
            <a:ext cx="1343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pic>
        <p:nvPicPr>
          <p:cNvPr id="266" name="Google Shape;2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080" y="2028442"/>
            <a:ext cx="2702378" cy="2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032" y="2028441"/>
            <a:ext cx="2588404" cy="196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70171" y="2028441"/>
            <a:ext cx="2571749" cy="196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/>
          <p:nvPr/>
        </p:nvSpPr>
        <p:spPr>
          <a:xfrm>
            <a:off x="6178123" y="1726509"/>
            <a:ext cx="2774700" cy="2285100"/>
          </a:xfrm>
          <a:prstGeom prst="roundRect">
            <a:avLst>
              <a:gd name="adj" fmla="val 16667"/>
            </a:avLst>
          </a:prstGeom>
          <a:solidFill>
            <a:srgbClr val="AED7E8">
              <a:alpha val="7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594650" y="290331"/>
            <a:ext cx="31239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PAPER PROTOTYPE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6479952" y="3704142"/>
            <a:ext cx="1273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3149920" y="1765408"/>
            <a:ext cx="2774700" cy="2285100"/>
          </a:xfrm>
          <a:prstGeom prst="roundRect">
            <a:avLst>
              <a:gd name="adj" fmla="val 16667"/>
            </a:avLst>
          </a:prstGeom>
          <a:solidFill>
            <a:srgbClr val="AED7E8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6479952" y="3704142"/>
            <a:ext cx="1273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pic>
        <p:nvPicPr>
          <p:cNvPr id="277" name="Google Shape;2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160" y="1945033"/>
            <a:ext cx="2497723" cy="198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6589" y="1868838"/>
            <a:ext cx="2477768" cy="19821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80;p9">
            <a:extLst>
              <a:ext uri="{FF2B5EF4-FFF2-40B4-BE49-F238E27FC236}">
                <a16:creationId xmlns:a16="http://schemas.microsoft.com/office/drawing/2014/main" id="{642745A2-B276-49B3-A780-22AA3C7A32A7}"/>
              </a:ext>
            </a:extLst>
          </p:cNvPr>
          <p:cNvSpPr/>
          <p:nvPr/>
        </p:nvSpPr>
        <p:spPr>
          <a:xfrm>
            <a:off x="177342" y="1802216"/>
            <a:ext cx="2774700" cy="2285100"/>
          </a:xfrm>
          <a:prstGeom prst="roundRect">
            <a:avLst>
              <a:gd name="adj" fmla="val 16667"/>
            </a:avLst>
          </a:prstGeom>
          <a:solidFill>
            <a:srgbClr val="AED7E8">
              <a:alpha val="7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67" y="1947433"/>
            <a:ext cx="2592051" cy="197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  <p:bldP spid="274" grpId="0"/>
      <p:bldP spid="275" grpId="0" animBg="1"/>
      <p:bldP spid="276" grpId="0"/>
      <p:bldP spid="11" grpId="0" animBg="1"/>
    </p:bldLst>
  </p:timing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AED7E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944</Words>
  <Application>Microsoft Office PowerPoint</Application>
  <PresentationFormat>On-screen Show (16:9)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Marvel</vt:lpstr>
      <vt:lpstr>Arial</vt:lpstr>
      <vt:lpstr>Thasadith</vt:lpstr>
      <vt:lpstr>Nunito Light</vt:lpstr>
      <vt:lpstr>Raleway SemiBold</vt:lpstr>
      <vt:lpstr>Assistant Light</vt:lpstr>
      <vt:lpstr>PT Serif</vt:lpstr>
      <vt:lpstr>Pregnancy Breakthrough by Slidesgo</vt:lpstr>
      <vt:lpstr>UX Design and Implementation PawPal   </vt:lpstr>
      <vt:lpstr>TABLE OF CONTENTS</vt:lpstr>
      <vt:lpstr>INTRODUCTION</vt:lpstr>
      <vt:lpstr>MOTIVATION</vt:lpstr>
      <vt:lpstr>TASK DISTRIBUTION</vt:lpstr>
      <vt:lpstr>PowerPoint Presentation</vt:lpstr>
      <vt:lpstr>PROPOSED DESIGN</vt:lpstr>
      <vt:lpstr>PAPER PROTOTYPE</vt:lpstr>
      <vt:lpstr>PAPER PROTOTYPE</vt:lpstr>
      <vt:lpstr>WIREFRAME &amp; MOCKUP</vt:lpstr>
      <vt:lpstr>USABILITY TESTING</vt:lpstr>
      <vt:lpstr>EVALUATION OF TASKS</vt:lpstr>
      <vt:lpstr>PARTICIPANT PROFILE</vt:lpstr>
      <vt:lpstr>RESULTS</vt:lpstr>
      <vt:lpstr>PRINCIPLES OF UI USED</vt:lpstr>
      <vt:lpstr>CHALLENGES</vt:lpstr>
      <vt:lpstr>CHALLENGES</vt:lpstr>
      <vt:lpstr>Technologies used: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 and Implementation PawPal   </dc:title>
  <dc:creator>Aishwarya Chandradhara</dc:creator>
  <cp:lastModifiedBy>Aishwarya Chandradhara</cp:lastModifiedBy>
  <cp:revision>5</cp:revision>
  <dcterms:modified xsi:type="dcterms:W3CDTF">2019-12-19T18:54:32Z</dcterms:modified>
</cp:coreProperties>
</file>