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77" r:id="rId5"/>
    <p:sldId id="265" r:id="rId6"/>
    <p:sldId id="272" r:id="rId7"/>
    <p:sldId id="274" r:id="rId8"/>
    <p:sldId id="275" r:id="rId9"/>
    <p:sldId id="263" r:id="rId10"/>
    <p:sldId id="264" r:id="rId11"/>
    <p:sldId id="271" r:id="rId12"/>
    <p:sldId id="266" r:id="rId13"/>
    <p:sldId id="267" r:id="rId14"/>
    <p:sldId id="268" r:id="rId15"/>
    <p:sldId id="269" r:id="rId16"/>
    <p:sldId id="280" r:id="rId17"/>
    <p:sldId id="281" r:id="rId18"/>
    <p:sldId id="270" r:id="rId19"/>
    <p:sldId id="278" r:id="rId20"/>
    <p:sldId id="279"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92BE0-55CA-4B14-891E-6F0044C145B5}" v="7" dt="2021-08-17T21:40:00.358"/>
    <p1510:client id="{1CFF2575-770D-4D2E-89FD-72D3A522712C}" v="65" dt="2021-08-17T21:45:59.494"/>
    <p1510:client id="{3C3DFDD5-A385-49DC-B773-6B03DB560811}" v="116" dt="2021-08-17T11:03:24.954"/>
    <p1510:client id="{712C707A-AB2B-4A24-BE7A-04D98FC5DF0D}" v="9" dt="2021-08-17T01:01:49.805"/>
    <p1510:client id="{852489A4-BB59-4682-80CB-D536ED988342}" v="129" vWet="131" dt="2021-08-17T21:27:28.075"/>
    <p1510:client id="{A68C1587-A164-4B63-95EA-6F8699AEF4E8}" v="1" dt="2021-08-17T00:54:44.951"/>
    <p1510:client id="{BFC347D0-ECC2-4829-8730-88B29E8639C5}" v="205" dt="2021-08-16T23:28:01.947"/>
    <p1510:client id="{DF416BF8-8DBF-45BB-80B8-0E346FAF7B10}" v="120" vWet="122" dt="2021-08-17T16:25:15.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dar, Mayank" userId="S::mayank.patidar@uconn.edu::b1def085-d84d-4506-8f3d-9642aaf43b4f" providerId="AD" clId="Web-{712C707A-AB2B-4A24-BE7A-04D98FC5DF0D}"/>
    <pc:docChg chg="modSld">
      <pc:chgData name="Patidar, Mayank" userId="S::mayank.patidar@uconn.edu::b1def085-d84d-4506-8f3d-9642aaf43b4f" providerId="AD" clId="Web-{712C707A-AB2B-4A24-BE7A-04D98FC5DF0D}" dt="2021-08-17T01:01:47.820" v="1759"/>
      <pc:docMkLst>
        <pc:docMk/>
      </pc:docMkLst>
      <pc:sldChg chg="modNotes">
        <pc:chgData name="Patidar, Mayank" userId="S::mayank.patidar@uconn.edu::b1def085-d84d-4506-8f3d-9642aaf43b4f" providerId="AD" clId="Web-{712C707A-AB2B-4A24-BE7A-04D98FC5DF0D}" dt="2021-08-17T01:01:25.788" v="1749"/>
        <pc:sldMkLst>
          <pc:docMk/>
          <pc:sldMk cId="2772205262" sldId="272"/>
        </pc:sldMkLst>
      </pc:sldChg>
      <pc:sldChg chg="modNotes">
        <pc:chgData name="Patidar, Mayank" userId="S::mayank.patidar@uconn.edu::b1def085-d84d-4506-8f3d-9642aaf43b4f" providerId="AD" clId="Web-{712C707A-AB2B-4A24-BE7A-04D98FC5DF0D}" dt="2021-08-17T01:01:47.820" v="1759"/>
        <pc:sldMkLst>
          <pc:docMk/>
          <pc:sldMk cId="2983288162" sldId="274"/>
        </pc:sldMkLst>
      </pc:sldChg>
      <pc:sldChg chg="modNotes">
        <pc:chgData name="Patidar, Mayank" userId="S::mayank.patidar@uconn.edu::b1def085-d84d-4506-8f3d-9642aaf43b4f" providerId="AD" clId="Web-{712C707A-AB2B-4A24-BE7A-04D98FC5DF0D}" dt="2021-08-17T01:01:37.039" v="1755"/>
        <pc:sldMkLst>
          <pc:docMk/>
          <pc:sldMk cId="3825554556" sldId="275"/>
        </pc:sldMkLst>
      </pc:sldChg>
    </pc:docChg>
  </pc:docChgLst>
  <pc:docChgLst>
    <pc:chgData name="Jessica" userId="43a37b67-4c5e-4eee-af95-0853e64c6237" providerId="ADAL" clId="{DF416BF8-8DBF-45BB-80B8-0E346FAF7B10}"/>
    <pc:docChg chg="custSel modSld">
      <pc:chgData name="Jessica" userId="43a37b67-4c5e-4eee-af95-0853e64c6237" providerId="ADAL" clId="{DF416BF8-8DBF-45BB-80B8-0E346FAF7B10}" dt="2021-08-17T14:56:46.405" v="612" actId="20577"/>
      <pc:docMkLst>
        <pc:docMk/>
      </pc:docMkLst>
      <pc:sldChg chg="modNotesTx">
        <pc:chgData name="Jessica" userId="43a37b67-4c5e-4eee-af95-0853e64c6237" providerId="ADAL" clId="{DF416BF8-8DBF-45BB-80B8-0E346FAF7B10}" dt="2021-08-17T14:56:03.879" v="524" actId="20577"/>
        <pc:sldMkLst>
          <pc:docMk/>
          <pc:sldMk cId="1448816027" sldId="265"/>
        </pc:sldMkLst>
      </pc:sldChg>
      <pc:sldChg chg="modNotesTx">
        <pc:chgData name="Jessica" userId="43a37b67-4c5e-4eee-af95-0853e64c6237" providerId="ADAL" clId="{DF416BF8-8DBF-45BB-80B8-0E346FAF7B10}" dt="2021-08-17T14:56:46.405" v="612" actId="20577"/>
        <pc:sldMkLst>
          <pc:docMk/>
          <pc:sldMk cId="3666258142" sldId="267"/>
        </pc:sldMkLst>
      </pc:sldChg>
    </pc:docChg>
  </pc:docChgLst>
  <pc:docChgLst>
    <pc:chgData name="Pamarthi, Divya Sai Teja" userId="S::divya_sai_teja.pamarthi@uconn.edu::6cfb85b9-0042-4f17-bff8-6de53792ba2b" providerId="AD" clId="Web-{1C292BE0-55CA-4B14-891E-6F0044C145B5}"/>
    <pc:docChg chg="modSld">
      <pc:chgData name="Pamarthi, Divya Sai Teja" userId="S::divya_sai_teja.pamarthi@uconn.edu::6cfb85b9-0042-4f17-bff8-6de53792ba2b" providerId="AD" clId="Web-{1C292BE0-55CA-4B14-891E-6F0044C145B5}" dt="2021-08-17T21:30:25.406" v="4" actId="20577"/>
      <pc:docMkLst>
        <pc:docMk/>
      </pc:docMkLst>
      <pc:sldChg chg="modSp">
        <pc:chgData name="Pamarthi, Divya Sai Teja" userId="S::divya_sai_teja.pamarthi@uconn.edu::6cfb85b9-0042-4f17-bff8-6de53792ba2b" providerId="AD" clId="Web-{1C292BE0-55CA-4B14-891E-6F0044C145B5}" dt="2021-08-17T21:30:25.406" v="4" actId="20577"/>
        <pc:sldMkLst>
          <pc:docMk/>
          <pc:sldMk cId="4287939258" sldId="279"/>
        </pc:sldMkLst>
        <pc:spChg chg="mod">
          <ac:chgData name="Pamarthi, Divya Sai Teja" userId="S::divya_sai_teja.pamarthi@uconn.edu::6cfb85b9-0042-4f17-bff8-6de53792ba2b" providerId="AD" clId="Web-{1C292BE0-55CA-4B14-891E-6F0044C145B5}" dt="2021-08-17T21:30:25.406" v="4" actId="20577"/>
          <ac:spMkLst>
            <pc:docMk/>
            <pc:sldMk cId="4287939258" sldId="279"/>
            <ac:spMk id="3" creationId="{A9E874F7-07A9-454C-9DFD-E85713983EC9}"/>
          </ac:spMkLst>
        </pc:spChg>
      </pc:sldChg>
    </pc:docChg>
  </pc:docChgLst>
  <pc:docChgLst>
    <pc:chgData name="Pamarthi, Divya Sai Teja" userId="S::divya_sai_teja.pamarthi@uconn.edu::6cfb85b9-0042-4f17-bff8-6de53792ba2b" providerId="AD" clId="Web-{3C3DFDD5-A385-49DC-B773-6B03DB560811}"/>
    <pc:docChg chg="modSld">
      <pc:chgData name="Pamarthi, Divya Sai Teja" userId="S::divya_sai_teja.pamarthi@uconn.edu::6cfb85b9-0042-4f17-bff8-6de53792ba2b" providerId="AD" clId="Web-{3C3DFDD5-A385-49DC-B773-6B03DB560811}" dt="2021-08-17T11:03:24.954" v="59" actId="20577"/>
      <pc:docMkLst>
        <pc:docMk/>
      </pc:docMkLst>
      <pc:sldChg chg="addSp delSp modSp">
        <pc:chgData name="Pamarthi, Divya Sai Teja" userId="S::divya_sai_teja.pamarthi@uconn.edu::6cfb85b9-0042-4f17-bff8-6de53792ba2b" providerId="AD" clId="Web-{3C3DFDD5-A385-49DC-B773-6B03DB560811}" dt="2021-08-17T10:58:12.257" v="56"/>
        <pc:sldMkLst>
          <pc:docMk/>
          <pc:sldMk cId="4287939258" sldId="279"/>
        </pc:sldMkLst>
        <pc:spChg chg="mod">
          <ac:chgData name="Pamarthi, Divya Sai Teja" userId="S::divya_sai_teja.pamarthi@uconn.edu::6cfb85b9-0042-4f17-bff8-6de53792ba2b" providerId="AD" clId="Web-{3C3DFDD5-A385-49DC-B773-6B03DB560811}" dt="2021-08-17T10:58:04.819" v="55" actId="20577"/>
          <ac:spMkLst>
            <pc:docMk/>
            <pc:sldMk cId="4287939258" sldId="279"/>
            <ac:spMk id="3" creationId="{A9E874F7-07A9-454C-9DFD-E85713983EC9}"/>
          </ac:spMkLst>
        </pc:spChg>
        <pc:spChg chg="add del">
          <ac:chgData name="Pamarthi, Divya Sai Teja" userId="S::divya_sai_teja.pamarthi@uconn.edu::6cfb85b9-0042-4f17-bff8-6de53792ba2b" providerId="AD" clId="Web-{3C3DFDD5-A385-49DC-B773-6B03DB560811}" dt="2021-08-17T10:58:12.257" v="56"/>
          <ac:spMkLst>
            <pc:docMk/>
            <pc:sldMk cId="4287939258" sldId="279"/>
            <ac:spMk id="4" creationId="{1E1D1371-F27E-41A9-B859-1422E222C5AB}"/>
          </ac:spMkLst>
        </pc:spChg>
      </pc:sldChg>
      <pc:sldChg chg="modSp">
        <pc:chgData name="Pamarthi, Divya Sai Teja" userId="S::divya_sai_teja.pamarthi@uconn.edu::6cfb85b9-0042-4f17-bff8-6de53792ba2b" providerId="AD" clId="Web-{3C3DFDD5-A385-49DC-B773-6B03DB560811}" dt="2021-08-17T11:03:24.954" v="59" actId="20577"/>
        <pc:sldMkLst>
          <pc:docMk/>
          <pc:sldMk cId="1457407889" sldId="281"/>
        </pc:sldMkLst>
        <pc:spChg chg="mod">
          <ac:chgData name="Pamarthi, Divya Sai Teja" userId="S::divya_sai_teja.pamarthi@uconn.edu::6cfb85b9-0042-4f17-bff8-6de53792ba2b" providerId="AD" clId="Web-{3C3DFDD5-A385-49DC-B773-6B03DB560811}" dt="2021-08-17T11:03:24.954" v="59" actId="20577"/>
          <ac:spMkLst>
            <pc:docMk/>
            <pc:sldMk cId="1457407889" sldId="281"/>
            <ac:spMk id="3" creationId="{780F62CA-A4A1-4A37-A519-FD1317A93CFA}"/>
          </ac:spMkLst>
        </pc:spChg>
      </pc:sldChg>
    </pc:docChg>
  </pc:docChgLst>
  <pc:docChgLst>
    <pc:chgData name="Tattersall, Jessica" userId="S::jessica.tattersall@uconn.edu::43a37b67-4c5e-4eee-af95-0853e64c6237" providerId="AD" clId="Web-{4960C4F1-230A-495B-B817-87479DF5B13C}"/>
    <pc:docChg chg="modSld">
      <pc:chgData name="Tattersall, Jessica" userId="S::jessica.tattersall@uconn.edu::43a37b67-4c5e-4eee-af95-0853e64c6237" providerId="AD" clId="Web-{4960C4F1-230A-495B-B817-87479DF5B13C}" dt="2021-08-17T14:42:36.440" v="65"/>
      <pc:docMkLst>
        <pc:docMk/>
      </pc:docMkLst>
      <pc:sldChg chg="modNotes">
        <pc:chgData name="Tattersall, Jessica" userId="S::jessica.tattersall@uconn.edu::43a37b67-4c5e-4eee-af95-0853e64c6237" providerId="AD" clId="Web-{4960C4F1-230A-495B-B817-87479DF5B13C}" dt="2021-08-17T14:42:36.440" v="65"/>
        <pc:sldMkLst>
          <pc:docMk/>
          <pc:sldMk cId="1448816027" sldId="265"/>
        </pc:sldMkLst>
      </pc:sldChg>
    </pc:docChg>
  </pc:docChgLst>
  <pc:docChgLst>
    <pc:chgData name="Pamarthi, Divya Sai Teja" userId="S::divya_sai_teja.pamarthi@uconn.edu::6cfb85b9-0042-4f17-bff8-6de53792ba2b" providerId="AD" clId="Web-{A68C1587-A164-4B63-95EA-6F8699AEF4E8}"/>
    <pc:docChg chg="sldOrd">
      <pc:chgData name="Pamarthi, Divya Sai Teja" userId="S::divya_sai_teja.pamarthi@uconn.edu::6cfb85b9-0042-4f17-bff8-6de53792ba2b" providerId="AD" clId="Web-{A68C1587-A164-4B63-95EA-6F8699AEF4E8}" dt="2021-08-17T00:54:44.951" v="0"/>
      <pc:docMkLst>
        <pc:docMk/>
      </pc:docMkLst>
      <pc:sldChg chg="ord">
        <pc:chgData name="Pamarthi, Divya Sai Teja" userId="S::divya_sai_teja.pamarthi@uconn.edu::6cfb85b9-0042-4f17-bff8-6de53792ba2b" providerId="AD" clId="Web-{A68C1587-A164-4B63-95EA-6F8699AEF4E8}" dt="2021-08-17T00:54:44.951" v="0"/>
        <pc:sldMkLst>
          <pc:docMk/>
          <pc:sldMk cId="3087052228" sldId="282"/>
        </pc:sldMkLst>
      </pc:sldChg>
    </pc:docChg>
  </pc:docChgLst>
  <pc:docChgLst>
    <pc:chgData name="Pydi, Akshay Kumar" userId="14cf789e-6c4a-4c96-8828-c35c2bbf0f8d" providerId="ADAL" clId="{852489A4-BB59-4682-80CB-D536ED988342}"/>
    <pc:docChg chg="custSel delSld modSld">
      <pc:chgData name="Pydi, Akshay Kumar" userId="14cf789e-6c4a-4c96-8828-c35c2bbf0f8d" providerId="ADAL" clId="{852489A4-BB59-4682-80CB-D536ED988342}" dt="2021-08-17T16:43:58.528" v="124" actId="14100"/>
      <pc:docMkLst>
        <pc:docMk/>
      </pc:docMkLst>
      <pc:sldChg chg="modSp mod">
        <pc:chgData name="Pydi, Akshay Kumar" userId="14cf789e-6c4a-4c96-8828-c35c2bbf0f8d" providerId="ADAL" clId="{852489A4-BB59-4682-80CB-D536ED988342}" dt="2021-08-17T16:27:14.991" v="37" actId="404"/>
        <pc:sldMkLst>
          <pc:docMk/>
          <pc:sldMk cId="1721886696" sldId="263"/>
        </pc:sldMkLst>
        <pc:spChg chg="mod">
          <ac:chgData name="Pydi, Akshay Kumar" userId="14cf789e-6c4a-4c96-8828-c35c2bbf0f8d" providerId="ADAL" clId="{852489A4-BB59-4682-80CB-D536ED988342}" dt="2021-08-17T16:27:14.991" v="37" actId="404"/>
          <ac:spMkLst>
            <pc:docMk/>
            <pc:sldMk cId="1721886696" sldId="263"/>
            <ac:spMk id="2" creationId="{515EA1D7-61BD-4707-BFC4-96837C374266}"/>
          </ac:spMkLst>
        </pc:spChg>
      </pc:sldChg>
      <pc:sldChg chg="modSp">
        <pc:chgData name="Pydi, Akshay Kumar" userId="14cf789e-6c4a-4c96-8828-c35c2bbf0f8d" providerId="ADAL" clId="{852489A4-BB59-4682-80CB-D536ED988342}" dt="2021-08-17T16:35:47.489" v="109" actId="20577"/>
        <pc:sldMkLst>
          <pc:docMk/>
          <pc:sldMk cId="1636078352" sldId="268"/>
        </pc:sldMkLst>
        <pc:graphicFrameChg chg="mod">
          <ac:chgData name="Pydi, Akshay Kumar" userId="14cf789e-6c4a-4c96-8828-c35c2bbf0f8d" providerId="ADAL" clId="{852489A4-BB59-4682-80CB-D536ED988342}" dt="2021-08-17T16:35:47.489" v="109" actId="20577"/>
          <ac:graphicFrameMkLst>
            <pc:docMk/>
            <pc:sldMk cId="1636078352" sldId="268"/>
            <ac:graphicFrameMk id="5" creationId="{F95929FB-1386-4B06-B044-44895A854B1A}"/>
          </ac:graphicFrameMkLst>
        </pc:graphicFrameChg>
      </pc:sldChg>
      <pc:sldChg chg="modSp mod">
        <pc:chgData name="Pydi, Akshay Kumar" userId="14cf789e-6c4a-4c96-8828-c35c2bbf0f8d" providerId="ADAL" clId="{852489A4-BB59-4682-80CB-D536ED988342}" dt="2021-08-17T16:35:41.110" v="100" actId="20577"/>
        <pc:sldMkLst>
          <pc:docMk/>
          <pc:sldMk cId="1902940561" sldId="269"/>
        </pc:sldMkLst>
        <pc:spChg chg="mod">
          <ac:chgData name="Pydi, Akshay Kumar" userId="14cf789e-6c4a-4c96-8828-c35c2bbf0f8d" providerId="ADAL" clId="{852489A4-BB59-4682-80CB-D536ED988342}" dt="2021-08-17T16:35:41.110" v="100" actId="20577"/>
          <ac:spMkLst>
            <pc:docMk/>
            <pc:sldMk cId="1902940561" sldId="269"/>
            <ac:spMk id="3" creationId="{780F62CA-A4A1-4A37-A519-FD1317A93CFA}"/>
          </ac:spMkLst>
        </pc:spChg>
      </pc:sldChg>
      <pc:sldChg chg="modSp mod">
        <pc:chgData name="Pydi, Akshay Kumar" userId="14cf789e-6c4a-4c96-8828-c35c2bbf0f8d" providerId="ADAL" clId="{852489A4-BB59-4682-80CB-D536ED988342}" dt="2021-08-17T16:31:04.523" v="39" actId="20577"/>
        <pc:sldMkLst>
          <pc:docMk/>
          <pc:sldMk cId="4013555886" sldId="271"/>
        </pc:sldMkLst>
        <pc:spChg chg="mod">
          <ac:chgData name="Pydi, Akshay Kumar" userId="14cf789e-6c4a-4c96-8828-c35c2bbf0f8d" providerId="ADAL" clId="{852489A4-BB59-4682-80CB-D536ED988342}" dt="2021-08-17T16:31:04.523" v="39" actId="20577"/>
          <ac:spMkLst>
            <pc:docMk/>
            <pc:sldMk cId="4013555886" sldId="271"/>
            <ac:spMk id="3" creationId="{B43B8617-C2C3-4F21-92CB-9E5B90330348}"/>
          </ac:spMkLst>
        </pc:spChg>
      </pc:sldChg>
      <pc:sldChg chg="del">
        <pc:chgData name="Pydi, Akshay Kumar" userId="14cf789e-6c4a-4c96-8828-c35c2bbf0f8d" providerId="ADAL" clId="{852489A4-BB59-4682-80CB-D536ED988342}" dt="2021-08-16T23:27:31.020" v="0" actId="47"/>
        <pc:sldMkLst>
          <pc:docMk/>
          <pc:sldMk cId="2866726199" sldId="276"/>
        </pc:sldMkLst>
      </pc:sldChg>
      <pc:sldChg chg="modSp mod">
        <pc:chgData name="Pydi, Akshay Kumar" userId="14cf789e-6c4a-4c96-8828-c35c2bbf0f8d" providerId="ADAL" clId="{852489A4-BB59-4682-80CB-D536ED988342}" dt="2021-08-17T16:25:39.015" v="7" actId="403"/>
        <pc:sldMkLst>
          <pc:docMk/>
          <pc:sldMk cId="250026435" sldId="277"/>
        </pc:sldMkLst>
        <pc:spChg chg="mod">
          <ac:chgData name="Pydi, Akshay Kumar" userId="14cf789e-6c4a-4c96-8828-c35c2bbf0f8d" providerId="ADAL" clId="{852489A4-BB59-4682-80CB-D536ED988342}" dt="2021-08-17T16:25:39.015" v="7" actId="403"/>
          <ac:spMkLst>
            <pc:docMk/>
            <pc:sldMk cId="250026435" sldId="277"/>
            <ac:spMk id="3" creationId="{BCB07025-38C5-4821-BB3D-B36ADFC23EBE}"/>
          </ac:spMkLst>
        </pc:spChg>
      </pc:sldChg>
      <pc:sldChg chg="modSp mod">
        <pc:chgData name="Pydi, Akshay Kumar" userId="14cf789e-6c4a-4c96-8828-c35c2bbf0f8d" providerId="ADAL" clId="{852489A4-BB59-4682-80CB-D536ED988342}" dt="2021-08-17T16:42:34.281" v="117" actId="27636"/>
        <pc:sldMkLst>
          <pc:docMk/>
          <pc:sldMk cId="4287939258" sldId="279"/>
        </pc:sldMkLst>
        <pc:spChg chg="mod">
          <ac:chgData name="Pydi, Akshay Kumar" userId="14cf789e-6c4a-4c96-8828-c35c2bbf0f8d" providerId="ADAL" clId="{852489A4-BB59-4682-80CB-D536ED988342}" dt="2021-08-17T16:42:34.281" v="117" actId="27636"/>
          <ac:spMkLst>
            <pc:docMk/>
            <pc:sldMk cId="4287939258" sldId="279"/>
            <ac:spMk id="3" creationId="{A9E874F7-07A9-454C-9DFD-E85713983EC9}"/>
          </ac:spMkLst>
        </pc:spChg>
      </pc:sldChg>
      <pc:sldChg chg="del">
        <pc:chgData name="Pydi, Akshay Kumar" userId="14cf789e-6c4a-4c96-8828-c35c2bbf0f8d" providerId="ADAL" clId="{852489A4-BB59-4682-80CB-D536ED988342}" dt="2021-08-17T16:43:25.955" v="118" actId="2696"/>
        <pc:sldMkLst>
          <pc:docMk/>
          <pc:sldMk cId="3087052228" sldId="282"/>
        </pc:sldMkLst>
      </pc:sldChg>
      <pc:sldChg chg="modSp mod">
        <pc:chgData name="Pydi, Akshay Kumar" userId="14cf789e-6c4a-4c96-8828-c35c2bbf0f8d" providerId="ADAL" clId="{852489A4-BB59-4682-80CB-D536ED988342}" dt="2021-08-17T16:43:58.528" v="124" actId="14100"/>
        <pc:sldMkLst>
          <pc:docMk/>
          <pc:sldMk cId="2926423765" sldId="283"/>
        </pc:sldMkLst>
        <pc:picChg chg="mod">
          <ac:chgData name="Pydi, Akshay Kumar" userId="14cf789e-6c4a-4c96-8828-c35c2bbf0f8d" providerId="ADAL" clId="{852489A4-BB59-4682-80CB-D536ED988342}" dt="2021-08-17T16:43:58.528" v="124" actId="14100"/>
          <ac:picMkLst>
            <pc:docMk/>
            <pc:sldMk cId="2926423765" sldId="283"/>
            <ac:picMk id="5" creationId="{B1D25C6B-F169-402E-875F-3D95B1A547A7}"/>
          </ac:picMkLst>
        </pc:picChg>
      </pc:sldChg>
    </pc:docChg>
  </pc:docChgLst>
  <pc:docChgLst>
    <pc:chgData name="Boinapalli, Amulya" userId="S::amulya.boinapalli@uconn.edu::727d6a48-7872-40bd-8e0a-ba162a0f022c" providerId="AD" clId="Web-{1CFF2575-770D-4D2E-89FD-72D3A522712C}"/>
    <pc:docChg chg="modSld">
      <pc:chgData name="Boinapalli, Amulya" userId="S::amulya.boinapalli@uconn.edu::727d6a48-7872-40bd-8e0a-ba162a0f022c" providerId="AD" clId="Web-{1CFF2575-770D-4D2E-89FD-72D3A522712C}" dt="2021-08-17T21:40:51.905" v="34" actId="20577"/>
      <pc:docMkLst>
        <pc:docMk/>
      </pc:docMkLst>
      <pc:sldChg chg="modSp">
        <pc:chgData name="Boinapalli, Amulya" userId="S::amulya.boinapalli@uconn.edu::727d6a48-7872-40bd-8e0a-ba162a0f022c" providerId="AD" clId="Web-{1CFF2575-770D-4D2E-89FD-72D3A522712C}" dt="2021-08-17T21:40:51.905" v="34" actId="20577"/>
        <pc:sldMkLst>
          <pc:docMk/>
          <pc:sldMk cId="4287939258" sldId="279"/>
        </pc:sldMkLst>
        <pc:spChg chg="mod">
          <ac:chgData name="Boinapalli, Amulya" userId="S::amulya.boinapalli@uconn.edu::727d6a48-7872-40bd-8e0a-ba162a0f022c" providerId="AD" clId="Web-{1CFF2575-770D-4D2E-89FD-72D3A522712C}" dt="2021-08-17T21:40:51.905" v="34" actId="20577"/>
          <ac:spMkLst>
            <pc:docMk/>
            <pc:sldMk cId="4287939258" sldId="279"/>
            <ac:spMk id="3" creationId="{A9E874F7-07A9-454C-9DFD-E85713983EC9}"/>
          </ac:spMkLst>
        </pc:spChg>
      </pc:sldChg>
    </pc:docChg>
  </pc:docChgLst>
  <pc:docChgLst>
    <pc:chgData name="Patidar, Mayank" userId="S::mayank.patidar@uconn.edu::b1def085-d84d-4506-8f3d-9642aaf43b4f" providerId="AD" clId="Web-{BFC347D0-ECC2-4829-8730-88B29E8639C5}"/>
    <pc:docChg chg="modSld">
      <pc:chgData name="Patidar, Mayank" userId="S::mayank.patidar@uconn.edu::b1def085-d84d-4506-8f3d-9642aaf43b4f" providerId="AD" clId="Web-{BFC347D0-ECC2-4829-8730-88B29E8639C5}" dt="2021-08-16T23:28:01.947" v="98" actId="1076"/>
      <pc:docMkLst>
        <pc:docMk/>
      </pc:docMkLst>
      <pc:sldChg chg="modSp">
        <pc:chgData name="Patidar, Mayank" userId="S::mayank.patidar@uconn.edu::b1def085-d84d-4506-8f3d-9642aaf43b4f" providerId="AD" clId="Web-{BFC347D0-ECC2-4829-8730-88B29E8639C5}" dt="2021-08-16T23:28:01.947" v="98" actId="1076"/>
        <pc:sldMkLst>
          <pc:docMk/>
          <pc:sldMk cId="1448816027" sldId="265"/>
        </pc:sldMkLst>
        <pc:spChg chg="mod">
          <ac:chgData name="Patidar, Mayank" userId="S::mayank.patidar@uconn.edu::b1def085-d84d-4506-8f3d-9642aaf43b4f" providerId="AD" clId="Web-{BFC347D0-ECC2-4829-8730-88B29E8639C5}" dt="2021-08-16T23:28:01.947" v="98" actId="1076"/>
          <ac:spMkLst>
            <pc:docMk/>
            <pc:sldMk cId="1448816027" sldId="265"/>
            <ac:spMk id="2" creationId="{88D4E704-D25B-44D6-821B-65CE18124295}"/>
          </ac:spMkLst>
        </pc:spChg>
      </pc:sldChg>
      <pc:sldChg chg="modSp">
        <pc:chgData name="Patidar, Mayank" userId="S::mayank.patidar@uconn.edu::b1def085-d84d-4506-8f3d-9642aaf43b4f" providerId="AD" clId="Web-{BFC347D0-ECC2-4829-8730-88B29E8639C5}" dt="2021-08-16T23:27:27.540" v="97" actId="20577"/>
        <pc:sldMkLst>
          <pc:docMk/>
          <pc:sldMk cId="2983288162" sldId="274"/>
        </pc:sldMkLst>
        <pc:spChg chg="mod">
          <ac:chgData name="Patidar, Mayank" userId="S::mayank.patidar@uconn.edu::b1def085-d84d-4506-8f3d-9642aaf43b4f" providerId="AD" clId="Web-{BFC347D0-ECC2-4829-8730-88B29E8639C5}" dt="2021-08-16T23:27:27.540" v="97" actId="20577"/>
          <ac:spMkLst>
            <pc:docMk/>
            <pc:sldMk cId="2983288162" sldId="274"/>
            <ac:spMk id="3" creationId="{B43B8617-C2C3-4F21-92CB-9E5B9033034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F7367-D643-470F-A1E4-92DF1CE3E3CA}"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543ECC2B-1573-48B6-88B6-E5DDB6CA543F}">
      <dgm:prSet phldrT="[Text]" custT="1"/>
      <dgm:spPr>
        <a:solidFill>
          <a:schemeClr val="accent1"/>
        </a:solidFill>
      </dgm:spPr>
      <dgm:t>
        <a:bodyPr/>
        <a:lstStyle/>
        <a:p>
          <a:pPr algn="l"/>
          <a:r>
            <a:rPr lang="en-US" sz="4000"/>
            <a:t>Analysis 1</a:t>
          </a:r>
        </a:p>
      </dgm:t>
    </dgm:pt>
    <dgm:pt modelId="{EBC50EA3-A2C6-4DB5-9B86-6FF77307EDA2}" type="parTrans" cxnId="{B050D43D-93B6-453A-A8A3-04F10E33A245}">
      <dgm:prSet/>
      <dgm:spPr/>
      <dgm:t>
        <a:bodyPr/>
        <a:lstStyle/>
        <a:p>
          <a:pPr algn="l"/>
          <a:endParaRPr lang="en-US"/>
        </a:p>
      </dgm:t>
    </dgm:pt>
    <dgm:pt modelId="{76047617-8D17-49FD-A506-0B63C9A8C8D3}" type="sibTrans" cxnId="{B050D43D-93B6-453A-A8A3-04F10E33A245}">
      <dgm:prSet/>
      <dgm:spPr/>
      <dgm:t>
        <a:bodyPr/>
        <a:lstStyle/>
        <a:p>
          <a:pPr algn="l"/>
          <a:endParaRPr lang="en-US"/>
        </a:p>
      </dgm:t>
    </dgm:pt>
    <dgm:pt modelId="{85C341AA-5990-4B41-9B46-577F73AE9254}">
      <dgm:prSet phldrT="[Text]"/>
      <dgm:spPr/>
      <dgm:t>
        <a:bodyPr/>
        <a:lstStyle/>
        <a:p>
          <a:pPr algn="l"/>
          <a:r>
            <a:rPr lang="en-US"/>
            <a:t>Interpretable model having the </a:t>
          </a:r>
          <a:r>
            <a:rPr lang="en-US" err="1"/>
            <a:t>TextCluster_Prob</a:t>
          </a:r>
          <a:r>
            <a:rPr lang="en-US"/>
            <a:t> and </a:t>
          </a:r>
          <a:r>
            <a:rPr lang="en-US" err="1"/>
            <a:t>TextCluster_n</a:t>
          </a:r>
          <a:r>
            <a:rPr lang="en-US"/>
            <a:t> variables set as Input</a:t>
          </a:r>
        </a:p>
      </dgm:t>
    </dgm:pt>
    <dgm:pt modelId="{1CA9F07C-B6B1-44C5-909F-1EAF438B6D2E}" type="parTrans" cxnId="{12F5E9F8-14AF-467B-BDA0-11F0FD1BA024}">
      <dgm:prSet/>
      <dgm:spPr/>
      <dgm:t>
        <a:bodyPr/>
        <a:lstStyle/>
        <a:p>
          <a:pPr algn="l"/>
          <a:endParaRPr lang="en-US"/>
        </a:p>
      </dgm:t>
    </dgm:pt>
    <dgm:pt modelId="{4E490FAE-D48C-4F44-8086-E268B8B40522}" type="sibTrans" cxnId="{12F5E9F8-14AF-467B-BDA0-11F0FD1BA024}">
      <dgm:prSet/>
      <dgm:spPr/>
      <dgm:t>
        <a:bodyPr/>
        <a:lstStyle/>
        <a:p>
          <a:pPr algn="l"/>
          <a:endParaRPr lang="en-US"/>
        </a:p>
      </dgm:t>
    </dgm:pt>
    <dgm:pt modelId="{330CD462-45BE-4384-8989-728BDC0832DF}">
      <dgm:prSet phldrT="[Text]" custT="1"/>
      <dgm:spPr/>
      <dgm:t>
        <a:bodyPr/>
        <a:lstStyle/>
        <a:p>
          <a:pPr algn="l"/>
          <a:r>
            <a:rPr lang="en-US" sz="4000"/>
            <a:t>Analysis 2</a:t>
          </a:r>
        </a:p>
      </dgm:t>
    </dgm:pt>
    <dgm:pt modelId="{28405186-FBF9-419B-B856-62FD5E70C49E}" type="parTrans" cxnId="{3CF317B6-1134-4B39-8107-E1B2A96B9C77}">
      <dgm:prSet/>
      <dgm:spPr/>
      <dgm:t>
        <a:bodyPr/>
        <a:lstStyle/>
        <a:p>
          <a:pPr algn="l"/>
          <a:endParaRPr lang="en-US"/>
        </a:p>
      </dgm:t>
    </dgm:pt>
    <dgm:pt modelId="{23BC36BA-E66A-4EF0-9F14-6FB51170C21C}" type="sibTrans" cxnId="{3CF317B6-1134-4B39-8107-E1B2A96B9C77}">
      <dgm:prSet/>
      <dgm:spPr/>
      <dgm:t>
        <a:bodyPr/>
        <a:lstStyle/>
        <a:p>
          <a:pPr algn="l"/>
          <a:endParaRPr lang="en-US"/>
        </a:p>
      </dgm:t>
    </dgm:pt>
    <dgm:pt modelId="{FB547ACB-58B1-4F8B-8318-90C4A052143F}">
      <dgm:prSet phldrT="[Text]"/>
      <dgm:spPr/>
      <dgm:t>
        <a:bodyPr/>
        <a:lstStyle/>
        <a:p>
          <a:pPr algn="l"/>
          <a:r>
            <a:rPr lang="en-US"/>
            <a:t>Assigning of the Term and Document Cutoff based on the word's presence in the document</a:t>
          </a:r>
        </a:p>
      </dgm:t>
    </dgm:pt>
    <dgm:pt modelId="{B9C5EEBD-3D94-4114-89BC-660A79FF9A80}" type="parTrans" cxnId="{6A128373-8429-4F6D-8293-8CB6B5F10157}">
      <dgm:prSet/>
      <dgm:spPr/>
      <dgm:t>
        <a:bodyPr/>
        <a:lstStyle/>
        <a:p>
          <a:pPr algn="l"/>
          <a:endParaRPr lang="en-US"/>
        </a:p>
      </dgm:t>
    </dgm:pt>
    <dgm:pt modelId="{4D12EE96-DBC1-45D9-962B-8C9AB810D805}" type="sibTrans" cxnId="{6A128373-8429-4F6D-8293-8CB6B5F10157}">
      <dgm:prSet/>
      <dgm:spPr/>
      <dgm:t>
        <a:bodyPr/>
        <a:lstStyle/>
        <a:p>
          <a:pPr algn="l"/>
          <a:endParaRPr lang="en-US"/>
        </a:p>
      </dgm:t>
    </dgm:pt>
    <dgm:pt modelId="{A14C7E0E-E320-44BE-9BDA-C178208AAE6C}">
      <dgm:prSet phldrT="[Text]" custT="1"/>
      <dgm:spPr/>
      <dgm:t>
        <a:bodyPr/>
        <a:lstStyle/>
        <a:p>
          <a:pPr algn="l"/>
          <a:r>
            <a:rPr lang="en-US" sz="4000"/>
            <a:t>Analysis 3</a:t>
          </a:r>
        </a:p>
      </dgm:t>
    </dgm:pt>
    <dgm:pt modelId="{F1D2B272-4642-4CA6-8EB2-9F76556C4D65}" type="parTrans" cxnId="{5A29D136-E39A-4AAE-B3E0-C0F1C3D231DF}">
      <dgm:prSet/>
      <dgm:spPr/>
      <dgm:t>
        <a:bodyPr/>
        <a:lstStyle/>
        <a:p>
          <a:pPr algn="l"/>
          <a:endParaRPr lang="en-US"/>
        </a:p>
      </dgm:t>
    </dgm:pt>
    <dgm:pt modelId="{141597B3-D364-466E-8946-0871A8B448C9}" type="sibTrans" cxnId="{5A29D136-E39A-4AAE-B3E0-C0F1C3D231DF}">
      <dgm:prSet/>
      <dgm:spPr/>
      <dgm:t>
        <a:bodyPr/>
        <a:lstStyle/>
        <a:p>
          <a:pPr algn="l"/>
          <a:endParaRPr lang="en-US"/>
        </a:p>
      </dgm:t>
    </dgm:pt>
    <dgm:pt modelId="{7EA2B507-9CC7-4E2D-AE0C-709B59BB63C8}">
      <dgm:prSet phldrT="[Text]"/>
      <dgm:spPr/>
      <dgm:t>
        <a:bodyPr/>
        <a:lstStyle/>
        <a:p>
          <a:pPr algn="l"/>
          <a:r>
            <a:rPr lang="en-US"/>
            <a:t>Using Text Profile to cluster 15 most frequent terms for each category</a:t>
          </a:r>
        </a:p>
      </dgm:t>
    </dgm:pt>
    <dgm:pt modelId="{3BFDD73D-840B-4B55-8894-586FAD2C3562}" type="parTrans" cxnId="{0E0E7052-8879-4808-AE79-C29962131E46}">
      <dgm:prSet/>
      <dgm:spPr/>
      <dgm:t>
        <a:bodyPr/>
        <a:lstStyle/>
        <a:p>
          <a:pPr algn="l"/>
          <a:endParaRPr lang="en-US"/>
        </a:p>
      </dgm:t>
    </dgm:pt>
    <dgm:pt modelId="{45CE44C6-3122-4ABE-AC77-320641F3A67B}" type="sibTrans" cxnId="{0E0E7052-8879-4808-AE79-C29962131E46}">
      <dgm:prSet/>
      <dgm:spPr/>
      <dgm:t>
        <a:bodyPr/>
        <a:lstStyle/>
        <a:p>
          <a:pPr algn="l"/>
          <a:endParaRPr lang="en-US"/>
        </a:p>
      </dgm:t>
    </dgm:pt>
    <dgm:pt modelId="{EED3B8C9-79B3-483B-8CF5-194FBA5D20FE}" type="pres">
      <dgm:prSet presAssocID="{551F7367-D643-470F-A1E4-92DF1CE3E3CA}" presName="Name0" presStyleCnt="0">
        <dgm:presLayoutVars>
          <dgm:dir/>
          <dgm:animLvl val="lvl"/>
          <dgm:resizeHandles/>
        </dgm:presLayoutVars>
      </dgm:prSet>
      <dgm:spPr/>
    </dgm:pt>
    <dgm:pt modelId="{CB269361-0DEC-4CB7-BEE3-F357D1843D11}" type="pres">
      <dgm:prSet presAssocID="{543ECC2B-1573-48B6-88B6-E5DDB6CA543F}" presName="linNode" presStyleCnt="0"/>
      <dgm:spPr/>
    </dgm:pt>
    <dgm:pt modelId="{96C54C33-1540-40BE-A86E-1350079E115C}" type="pres">
      <dgm:prSet presAssocID="{543ECC2B-1573-48B6-88B6-E5DDB6CA543F}" presName="parentShp" presStyleLbl="node1" presStyleIdx="0" presStyleCnt="3">
        <dgm:presLayoutVars>
          <dgm:bulletEnabled val="1"/>
        </dgm:presLayoutVars>
      </dgm:prSet>
      <dgm:spPr/>
    </dgm:pt>
    <dgm:pt modelId="{EC46086E-7AC2-4717-A9A4-451FD7B0E1EE}" type="pres">
      <dgm:prSet presAssocID="{543ECC2B-1573-48B6-88B6-E5DDB6CA543F}" presName="childShp" presStyleLbl="bgAccFollowNode1" presStyleIdx="0" presStyleCnt="3">
        <dgm:presLayoutVars>
          <dgm:bulletEnabled val="1"/>
        </dgm:presLayoutVars>
      </dgm:prSet>
      <dgm:spPr/>
    </dgm:pt>
    <dgm:pt modelId="{18E12767-8642-431A-9687-F9A4BA2DA337}" type="pres">
      <dgm:prSet presAssocID="{76047617-8D17-49FD-A506-0B63C9A8C8D3}" presName="spacing" presStyleCnt="0"/>
      <dgm:spPr/>
    </dgm:pt>
    <dgm:pt modelId="{24131ED8-D74F-4896-B3AA-E76E00D06B75}" type="pres">
      <dgm:prSet presAssocID="{330CD462-45BE-4384-8989-728BDC0832DF}" presName="linNode" presStyleCnt="0"/>
      <dgm:spPr/>
    </dgm:pt>
    <dgm:pt modelId="{C77DEFFA-9449-44E0-915F-F059CEA1E6D7}" type="pres">
      <dgm:prSet presAssocID="{330CD462-45BE-4384-8989-728BDC0832DF}" presName="parentShp" presStyleLbl="node1" presStyleIdx="1" presStyleCnt="3">
        <dgm:presLayoutVars>
          <dgm:bulletEnabled val="1"/>
        </dgm:presLayoutVars>
      </dgm:prSet>
      <dgm:spPr/>
    </dgm:pt>
    <dgm:pt modelId="{C0552DB2-D410-4086-8A5D-223BB392272B}" type="pres">
      <dgm:prSet presAssocID="{330CD462-45BE-4384-8989-728BDC0832DF}" presName="childShp" presStyleLbl="bgAccFollowNode1" presStyleIdx="1" presStyleCnt="3">
        <dgm:presLayoutVars>
          <dgm:bulletEnabled val="1"/>
        </dgm:presLayoutVars>
      </dgm:prSet>
      <dgm:spPr/>
    </dgm:pt>
    <dgm:pt modelId="{E40AB560-8677-4829-AFBD-759E2F74B904}" type="pres">
      <dgm:prSet presAssocID="{23BC36BA-E66A-4EF0-9F14-6FB51170C21C}" presName="spacing" presStyleCnt="0"/>
      <dgm:spPr/>
    </dgm:pt>
    <dgm:pt modelId="{1D249B1B-5EAA-4FD6-AF1C-7A8BB90A4BA9}" type="pres">
      <dgm:prSet presAssocID="{A14C7E0E-E320-44BE-9BDA-C178208AAE6C}" presName="linNode" presStyleCnt="0"/>
      <dgm:spPr/>
    </dgm:pt>
    <dgm:pt modelId="{694C80CD-748D-4162-B22C-0FE5C0B544AE}" type="pres">
      <dgm:prSet presAssocID="{A14C7E0E-E320-44BE-9BDA-C178208AAE6C}" presName="parentShp" presStyleLbl="node1" presStyleIdx="2" presStyleCnt="3">
        <dgm:presLayoutVars>
          <dgm:bulletEnabled val="1"/>
        </dgm:presLayoutVars>
      </dgm:prSet>
      <dgm:spPr/>
    </dgm:pt>
    <dgm:pt modelId="{13093F6D-49DE-4532-8C52-E3E9C23A366D}" type="pres">
      <dgm:prSet presAssocID="{A14C7E0E-E320-44BE-9BDA-C178208AAE6C}" presName="childShp" presStyleLbl="bgAccFollowNode1" presStyleIdx="2" presStyleCnt="3">
        <dgm:presLayoutVars>
          <dgm:bulletEnabled val="1"/>
        </dgm:presLayoutVars>
      </dgm:prSet>
      <dgm:spPr/>
    </dgm:pt>
  </dgm:ptLst>
  <dgm:cxnLst>
    <dgm:cxn modelId="{5A29D136-E39A-4AAE-B3E0-C0F1C3D231DF}" srcId="{551F7367-D643-470F-A1E4-92DF1CE3E3CA}" destId="{A14C7E0E-E320-44BE-9BDA-C178208AAE6C}" srcOrd="2" destOrd="0" parTransId="{F1D2B272-4642-4CA6-8EB2-9F76556C4D65}" sibTransId="{141597B3-D364-466E-8946-0871A8B448C9}"/>
    <dgm:cxn modelId="{4D1DAB3A-1108-44FB-BB90-BF114698ED15}" type="presOf" srcId="{85C341AA-5990-4B41-9B46-577F73AE9254}" destId="{EC46086E-7AC2-4717-A9A4-451FD7B0E1EE}" srcOrd="0" destOrd="0" presId="urn:microsoft.com/office/officeart/2005/8/layout/vList6"/>
    <dgm:cxn modelId="{B050D43D-93B6-453A-A8A3-04F10E33A245}" srcId="{551F7367-D643-470F-A1E4-92DF1CE3E3CA}" destId="{543ECC2B-1573-48B6-88B6-E5DDB6CA543F}" srcOrd="0" destOrd="0" parTransId="{EBC50EA3-A2C6-4DB5-9B86-6FF77307EDA2}" sibTransId="{76047617-8D17-49FD-A506-0B63C9A8C8D3}"/>
    <dgm:cxn modelId="{54FE263F-E222-4EAB-8F23-A84CEC6F05E9}" type="presOf" srcId="{FB547ACB-58B1-4F8B-8318-90C4A052143F}" destId="{C0552DB2-D410-4086-8A5D-223BB392272B}" srcOrd="0" destOrd="0" presId="urn:microsoft.com/office/officeart/2005/8/layout/vList6"/>
    <dgm:cxn modelId="{98D81870-E7E3-418D-9344-883197028841}" type="presOf" srcId="{330CD462-45BE-4384-8989-728BDC0832DF}" destId="{C77DEFFA-9449-44E0-915F-F059CEA1E6D7}" srcOrd="0" destOrd="0" presId="urn:microsoft.com/office/officeart/2005/8/layout/vList6"/>
    <dgm:cxn modelId="{0E0E7052-8879-4808-AE79-C29962131E46}" srcId="{A14C7E0E-E320-44BE-9BDA-C178208AAE6C}" destId="{7EA2B507-9CC7-4E2D-AE0C-709B59BB63C8}" srcOrd="0" destOrd="0" parTransId="{3BFDD73D-840B-4B55-8894-586FAD2C3562}" sibTransId="{45CE44C6-3122-4ABE-AC77-320641F3A67B}"/>
    <dgm:cxn modelId="{6A128373-8429-4F6D-8293-8CB6B5F10157}" srcId="{330CD462-45BE-4384-8989-728BDC0832DF}" destId="{FB547ACB-58B1-4F8B-8318-90C4A052143F}" srcOrd="0" destOrd="0" parTransId="{B9C5EEBD-3D94-4114-89BC-660A79FF9A80}" sibTransId="{4D12EE96-DBC1-45D9-962B-8C9AB810D805}"/>
    <dgm:cxn modelId="{C04B0F85-D108-4D64-B7B8-CB6333596926}" type="presOf" srcId="{7EA2B507-9CC7-4E2D-AE0C-709B59BB63C8}" destId="{13093F6D-49DE-4532-8C52-E3E9C23A366D}" srcOrd="0" destOrd="0" presId="urn:microsoft.com/office/officeart/2005/8/layout/vList6"/>
    <dgm:cxn modelId="{5E7914AB-BD66-406D-AF89-ABBF4D58D3E9}" type="presOf" srcId="{A14C7E0E-E320-44BE-9BDA-C178208AAE6C}" destId="{694C80CD-748D-4162-B22C-0FE5C0B544AE}" srcOrd="0" destOrd="0" presId="urn:microsoft.com/office/officeart/2005/8/layout/vList6"/>
    <dgm:cxn modelId="{3CF317B6-1134-4B39-8107-E1B2A96B9C77}" srcId="{551F7367-D643-470F-A1E4-92DF1CE3E3CA}" destId="{330CD462-45BE-4384-8989-728BDC0832DF}" srcOrd="1" destOrd="0" parTransId="{28405186-FBF9-419B-B856-62FD5E70C49E}" sibTransId="{23BC36BA-E66A-4EF0-9F14-6FB51170C21C}"/>
    <dgm:cxn modelId="{95A2CBC2-4FA8-465D-BDA0-89ED56883A18}" type="presOf" srcId="{543ECC2B-1573-48B6-88B6-E5DDB6CA543F}" destId="{96C54C33-1540-40BE-A86E-1350079E115C}" srcOrd="0" destOrd="0" presId="urn:microsoft.com/office/officeart/2005/8/layout/vList6"/>
    <dgm:cxn modelId="{12F5E9F8-14AF-467B-BDA0-11F0FD1BA024}" srcId="{543ECC2B-1573-48B6-88B6-E5DDB6CA543F}" destId="{85C341AA-5990-4B41-9B46-577F73AE9254}" srcOrd="0" destOrd="0" parTransId="{1CA9F07C-B6B1-44C5-909F-1EAF438B6D2E}" sibTransId="{4E490FAE-D48C-4F44-8086-E268B8B40522}"/>
    <dgm:cxn modelId="{182758FB-5979-4D5B-BE98-19B496416FC7}" type="presOf" srcId="{551F7367-D643-470F-A1E4-92DF1CE3E3CA}" destId="{EED3B8C9-79B3-483B-8CF5-194FBA5D20FE}" srcOrd="0" destOrd="0" presId="urn:microsoft.com/office/officeart/2005/8/layout/vList6"/>
    <dgm:cxn modelId="{443A2900-1CA2-4DED-B467-8D7C08E482DF}" type="presParOf" srcId="{EED3B8C9-79B3-483B-8CF5-194FBA5D20FE}" destId="{CB269361-0DEC-4CB7-BEE3-F357D1843D11}" srcOrd="0" destOrd="0" presId="urn:microsoft.com/office/officeart/2005/8/layout/vList6"/>
    <dgm:cxn modelId="{28F56CCD-9CE2-48D7-95B0-C16636197632}" type="presParOf" srcId="{CB269361-0DEC-4CB7-BEE3-F357D1843D11}" destId="{96C54C33-1540-40BE-A86E-1350079E115C}" srcOrd="0" destOrd="0" presId="urn:microsoft.com/office/officeart/2005/8/layout/vList6"/>
    <dgm:cxn modelId="{D697EFCF-D663-43A2-A640-6282230DCAF7}" type="presParOf" srcId="{CB269361-0DEC-4CB7-BEE3-F357D1843D11}" destId="{EC46086E-7AC2-4717-A9A4-451FD7B0E1EE}" srcOrd="1" destOrd="0" presId="urn:microsoft.com/office/officeart/2005/8/layout/vList6"/>
    <dgm:cxn modelId="{651EA266-4E42-4CF3-B19C-C538038CA1AD}" type="presParOf" srcId="{EED3B8C9-79B3-483B-8CF5-194FBA5D20FE}" destId="{18E12767-8642-431A-9687-F9A4BA2DA337}" srcOrd="1" destOrd="0" presId="urn:microsoft.com/office/officeart/2005/8/layout/vList6"/>
    <dgm:cxn modelId="{AED7B010-E95B-4BD0-A739-B8736CC049D3}" type="presParOf" srcId="{EED3B8C9-79B3-483B-8CF5-194FBA5D20FE}" destId="{24131ED8-D74F-4896-B3AA-E76E00D06B75}" srcOrd="2" destOrd="0" presId="urn:microsoft.com/office/officeart/2005/8/layout/vList6"/>
    <dgm:cxn modelId="{32417165-3D14-4F9A-B30B-F4992D247B0D}" type="presParOf" srcId="{24131ED8-D74F-4896-B3AA-E76E00D06B75}" destId="{C77DEFFA-9449-44E0-915F-F059CEA1E6D7}" srcOrd="0" destOrd="0" presId="urn:microsoft.com/office/officeart/2005/8/layout/vList6"/>
    <dgm:cxn modelId="{E18C80E5-2562-40A7-A1CE-7EDDB6813E9B}" type="presParOf" srcId="{24131ED8-D74F-4896-B3AA-E76E00D06B75}" destId="{C0552DB2-D410-4086-8A5D-223BB392272B}" srcOrd="1" destOrd="0" presId="urn:microsoft.com/office/officeart/2005/8/layout/vList6"/>
    <dgm:cxn modelId="{239A287E-68A4-4D9A-8BAA-68D40C1FCFAD}" type="presParOf" srcId="{EED3B8C9-79B3-483B-8CF5-194FBA5D20FE}" destId="{E40AB560-8677-4829-AFBD-759E2F74B904}" srcOrd="3" destOrd="0" presId="urn:microsoft.com/office/officeart/2005/8/layout/vList6"/>
    <dgm:cxn modelId="{949DB940-E421-4CCF-B809-229DB29DCA0F}" type="presParOf" srcId="{EED3B8C9-79B3-483B-8CF5-194FBA5D20FE}" destId="{1D249B1B-5EAA-4FD6-AF1C-7A8BB90A4BA9}" srcOrd="4" destOrd="0" presId="urn:microsoft.com/office/officeart/2005/8/layout/vList6"/>
    <dgm:cxn modelId="{78FB4127-BD3C-4DBB-8C47-A5AC28E6CEFE}" type="presParOf" srcId="{1D249B1B-5EAA-4FD6-AF1C-7A8BB90A4BA9}" destId="{694C80CD-748D-4162-B22C-0FE5C0B544AE}" srcOrd="0" destOrd="0" presId="urn:microsoft.com/office/officeart/2005/8/layout/vList6"/>
    <dgm:cxn modelId="{1EE28F72-6959-4252-976B-DCA107F18E34}" type="presParOf" srcId="{1D249B1B-5EAA-4FD6-AF1C-7A8BB90A4BA9}" destId="{13093F6D-49DE-4532-8C52-E3E9C23A366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2EA48D-E6DB-4841-BBFE-49C35A5A04A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692E7D9-8B1B-4EBA-9BBA-83032151CA7C}">
      <dgm:prSet phldrT="[Text]"/>
      <dgm:spPr/>
      <dgm:t>
        <a:bodyPr/>
        <a:lstStyle/>
        <a:p>
          <a:r>
            <a:rPr lang="en-US"/>
            <a:t>Neural Network</a:t>
          </a:r>
        </a:p>
      </dgm:t>
    </dgm:pt>
    <dgm:pt modelId="{60E53043-D12C-40E5-B309-02434C8B60D8}" type="parTrans" cxnId="{46045541-8C03-4423-9F1A-3FABD21DFCA1}">
      <dgm:prSet/>
      <dgm:spPr/>
      <dgm:t>
        <a:bodyPr/>
        <a:lstStyle/>
        <a:p>
          <a:endParaRPr lang="en-US"/>
        </a:p>
      </dgm:t>
    </dgm:pt>
    <dgm:pt modelId="{03FC4E7A-7CA3-4450-AC36-9D1DA30AA6F0}" type="sibTrans" cxnId="{46045541-8C03-4423-9F1A-3FABD21DFCA1}">
      <dgm:prSet/>
      <dgm:spPr/>
      <dgm:t>
        <a:bodyPr/>
        <a:lstStyle/>
        <a:p>
          <a:endParaRPr lang="en-US"/>
        </a:p>
      </dgm:t>
    </dgm:pt>
    <dgm:pt modelId="{D0182DE1-90F1-40C4-A96D-98250A27989E}">
      <dgm:prSet phldrT="[Text]"/>
      <dgm:spPr/>
      <dgm:t>
        <a:bodyPr/>
        <a:lstStyle/>
        <a:p>
          <a:r>
            <a:rPr lang="en-US"/>
            <a:t>ROC – 0.908</a:t>
          </a:r>
        </a:p>
      </dgm:t>
    </dgm:pt>
    <dgm:pt modelId="{E08799FB-4DB6-4DC5-A26C-EFD9263C8257}" type="parTrans" cxnId="{08197FA6-BAFD-4085-9A8F-0A7F2A54FFF0}">
      <dgm:prSet/>
      <dgm:spPr/>
      <dgm:t>
        <a:bodyPr/>
        <a:lstStyle/>
        <a:p>
          <a:endParaRPr lang="en-US"/>
        </a:p>
      </dgm:t>
    </dgm:pt>
    <dgm:pt modelId="{2884163F-BCD1-4E4C-BBC7-1E58DAC19294}" type="sibTrans" cxnId="{08197FA6-BAFD-4085-9A8F-0A7F2A54FFF0}">
      <dgm:prSet/>
      <dgm:spPr/>
      <dgm:t>
        <a:bodyPr/>
        <a:lstStyle/>
        <a:p>
          <a:endParaRPr lang="en-US"/>
        </a:p>
      </dgm:t>
    </dgm:pt>
    <dgm:pt modelId="{A9E9E319-05E4-46A3-8584-9336E7966DAC}">
      <dgm:prSet phldrT="[Text]"/>
      <dgm:spPr/>
      <dgm:t>
        <a:bodyPr/>
        <a:lstStyle/>
        <a:p>
          <a:r>
            <a:rPr lang="en-US"/>
            <a:t>Regression Inverse Document Frequency</a:t>
          </a:r>
        </a:p>
      </dgm:t>
    </dgm:pt>
    <dgm:pt modelId="{DACF57B6-4BE5-4C30-9538-E6547823C271}" type="parTrans" cxnId="{83FAAA49-3904-491F-B910-EC6C720F5A46}">
      <dgm:prSet/>
      <dgm:spPr/>
      <dgm:t>
        <a:bodyPr/>
        <a:lstStyle/>
        <a:p>
          <a:endParaRPr lang="en-US"/>
        </a:p>
      </dgm:t>
    </dgm:pt>
    <dgm:pt modelId="{5FB8F819-45B1-4888-8AC0-5938E337A120}" type="sibTrans" cxnId="{83FAAA49-3904-491F-B910-EC6C720F5A46}">
      <dgm:prSet/>
      <dgm:spPr/>
      <dgm:t>
        <a:bodyPr/>
        <a:lstStyle/>
        <a:p>
          <a:endParaRPr lang="en-US"/>
        </a:p>
      </dgm:t>
    </dgm:pt>
    <dgm:pt modelId="{D2B5D16D-6AD1-44B7-8758-99C7C87C786F}">
      <dgm:prSet phldrT="[Text]"/>
      <dgm:spPr/>
      <dgm:t>
        <a:bodyPr/>
        <a:lstStyle/>
        <a:p>
          <a:r>
            <a:rPr lang="en-US"/>
            <a:t>ROC – 0.9</a:t>
          </a:r>
        </a:p>
      </dgm:t>
    </dgm:pt>
    <dgm:pt modelId="{348D073E-FA7D-429A-8F62-66EFB9254AC2}" type="parTrans" cxnId="{AB8BC02E-0CE6-4C6D-8AF9-8E3A2516C7CC}">
      <dgm:prSet/>
      <dgm:spPr/>
      <dgm:t>
        <a:bodyPr/>
        <a:lstStyle/>
        <a:p>
          <a:endParaRPr lang="en-US"/>
        </a:p>
      </dgm:t>
    </dgm:pt>
    <dgm:pt modelId="{2C8FEA47-4F11-4F7B-A07A-D04799EF637D}" type="sibTrans" cxnId="{AB8BC02E-0CE6-4C6D-8AF9-8E3A2516C7CC}">
      <dgm:prSet/>
      <dgm:spPr/>
      <dgm:t>
        <a:bodyPr/>
        <a:lstStyle/>
        <a:p>
          <a:endParaRPr lang="en-US"/>
        </a:p>
      </dgm:t>
    </dgm:pt>
    <dgm:pt modelId="{897E3D46-0A94-48FE-A65F-A63D578A9411}">
      <dgm:prSet phldrT="[Text]"/>
      <dgm:spPr/>
      <dgm:t>
        <a:bodyPr/>
        <a:lstStyle/>
        <a:p>
          <a:r>
            <a:rPr lang="en-US"/>
            <a:t>Regression Text Topic</a:t>
          </a:r>
        </a:p>
      </dgm:t>
    </dgm:pt>
    <dgm:pt modelId="{C5191A89-F390-40E3-8297-C4BE649B474C}" type="parTrans" cxnId="{17E5D60B-9F67-4B21-A07A-DE44AF65F09C}">
      <dgm:prSet/>
      <dgm:spPr/>
      <dgm:t>
        <a:bodyPr/>
        <a:lstStyle/>
        <a:p>
          <a:endParaRPr lang="en-US"/>
        </a:p>
      </dgm:t>
    </dgm:pt>
    <dgm:pt modelId="{E21E7EA5-B5A5-47EB-85B5-EEC0C1ECA0DB}" type="sibTrans" cxnId="{17E5D60B-9F67-4B21-A07A-DE44AF65F09C}">
      <dgm:prSet/>
      <dgm:spPr/>
      <dgm:t>
        <a:bodyPr/>
        <a:lstStyle/>
        <a:p>
          <a:endParaRPr lang="en-US"/>
        </a:p>
      </dgm:t>
    </dgm:pt>
    <dgm:pt modelId="{5C3EC82B-4884-496B-9AFC-8070D2FC3A51}">
      <dgm:prSet phldrT="[Text]"/>
      <dgm:spPr/>
      <dgm:t>
        <a:bodyPr/>
        <a:lstStyle/>
        <a:p>
          <a:r>
            <a:rPr lang="en-US"/>
            <a:t>ROC – 0.902</a:t>
          </a:r>
        </a:p>
      </dgm:t>
    </dgm:pt>
    <dgm:pt modelId="{D6866727-4CBE-4A74-AF1E-40FD1BD9346A}" type="parTrans" cxnId="{36BFB444-1E33-4D18-A04C-A4B9AD152AC0}">
      <dgm:prSet/>
      <dgm:spPr/>
      <dgm:t>
        <a:bodyPr/>
        <a:lstStyle/>
        <a:p>
          <a:endParaRPr lang="en-US"/>
        </a:p>
      </dgm:t>
    </dgm:pt>
    <dgm:pt modelId="{35118D37-82C8-484A-A6EB-02D39120C280}" type="sibTrans" cxnId="{36BFB444-1E33-4D18-A04C-A4B9AD152AC0}">
      <dgm:prSet/>
      <dgm:spPr/>
      <dgm:t>
        <a:bodyPr/>
        <a:lstStyle/>
        <a:p>
          <a:endParaRPr lang="en-US"/>
        </a:p>
      </dgm:t>
    </dgm:pt>
    <dgm:pt modelId="{24041549-46EB-45D4-B8DD-141865E55FE6}" type="pres">
      <dgm:prSet presAssocID="{522EA48D-E6DB-4841-BBFE-49C35A5A04AA}" presName="Name0" presStyleCnt="0">
        <dgm:presLayoutVars>
          <dgm:dir/>
          <dgm:animLvl val="lvl"/>
          <dgm:resizeHandles val="exact"/>
        </dgm:presLayoutVars>
      </dgm:prSet>
      <dgm:spPr/>
    </dgm:pt>
    <dgm:pt modelId="{CC173B83-05A9-4822-B2D2-D996C52BCF65}" type="pres">
      <dgm:prSet presAssocID="{7692E7D9-8B1B-4EBA-9BBA-83032151CA7C}" presName="composite" presStyleCnt="0"/>
      <dgm:spPr/>
    </dgm:pt>
    <dgm:pt modelId="{EEBA76C3-16A2-471D-8ED1-1DD48A7A57AF}" type="pres">
      <dgm:prSet presAssocID="{7692E7D9-8B1B-4EBA-9BBA-83032151CA7C}" presName="parTx" presStyleLbl="alignNode1" presStyleIdx="0" presStyleCnt="3">
        <dgm:presLayoutVars>
          <dgm:chMax val="0"/>
          <dgm:chPref val="0"/>
          <dgm:bulletEnabled val="1"/>
        </dgm:presLayoutVars>
      </dgm:prSet>
      <dgm:spPr/>
    </dgm:pt>
    <dgm:pt modelId="{3597B7C3-AA80-4A7A-92C4-2F1F49389898}" type="pres">
      <dgm:prSet presAssocID="{7692E7D9-8B1B-4EBA-9BBA-83032151CA7C}" presName="desTx" presStyleLbl="alignAccFollowNode1" presStyleIdx="0" presStyleCnt="3">
        <dgm:presLayoutVars>
          <dgm:bulletEnabled val="1"/>
        </dgm:presLayoutVars>
      </dgm:prSet>
      <dgm:spPr/>
    </dgm:pt>
    <dgm:pt modelId="{3EB8D239-CC2A-4530-863A-A66CA4DA60C4}" type="pres">
      <dgm:prSet presAssocID="{03FC4E7A-7CA3-4450-AC36-9D1DA30AA6F0}" presName="space" presStyleCnt="0"/>
      <dgm:spPr/>
    </dgm:pt>
    <dgm:pt modelId="{769F5D7C-1E99-4363-AFBA-3CEC1A9C8A60}" type="pres">
      <dgm:prSet presAssocID="{897E3D46-0A94-48FE-A65F-A63D578A9411}" presName="composite" presStyleCnt="0"/>
      <dgm:spPr/>
    </dgm:pt>
    <dgm:pt modelId="{C88FDFAE-5B76-465C-A1A8-9AC28D1BD5F9}" type="pres">
      <dgm:prSet presAssocID="{897E3D46-0A94-48FE-A65F-A63D578A9411}" presName="parTx" presStyleLbl="alignNode1" presStyleIdx="1" presStyleCnt="3">
        <dgm:presLayoutVars>
          <dgm:chMax val="0"/>
          <dgm:chPref val="0"/>
          <dgm:bulletEnabled val="1"/>
        </dgm:presLayoutVars>
      </dgm:prSet>
      <dgm:spPr/>
    </dgm:pt>
    <dgm:pt modelId="{DF9B4A62-45A2-4BDB-B113-47612869EDDF}" type="pres">
      <dgm:prSet presAssocID="{897E3D46-0A94-48FE-A65F-A63D578A9411}" presName="desTx" presStyleLbl="alignAccFollowNode1" presStyleIdx="1" presStyleCnt="3">
        <dgm:presLayoutVars>
          <dgm:bulletEnabled val="1"/>
        </dgm:presLayoutVars>
      </dgm:prSet>
      <dgm:spPr/>
    </dgm:pt>
    <dgm:pt modelId="{82A0566E-8525-4651-8F63-DDACAE119ED0}" type="pres">
      <dgm:prSet presAssocID="{E21E7EA5-B5A5-47EB-85B5-EEC0C1ECA0DB}" presName="space" presStyleCnt="0"/>
      <dgm:spPr/>
    </dgm:pt>
    <dgm:pt modelId="{DB221136-1F4E-42A7-82D7-8B641978A3F4}" type="pres">
      <dgm:prSet presAssocID="{A9E9E319-05E4-46A3-8584-9336E7966DAC}" presName="composite" presStyleCnt="0"/>
      <dgm:spPr/>
    </dgm:pt>
    <dgm:pt modelId="{986F1797-A7DC-4AC6-968E-7EEE734E2992}" type="pres">
      <dgm:prSet presAssocID="{A9E9E319-05E4-46A3-8584-9336E7966DAC}" presName="parTx" presStyleLbl="alignNode1" presStyleIdx="2" presStyleCnt="3">
        <dgm:presLayoutVars>
          <dgm:chMax val="0"/>
          <dgm:chPref val="0"/>
          <dgm:bulletEnabled val="1"/>
        </dgm:presLayoutVars>
      </dgm:prSet>
      <dgm:spPr/>
    </dgm:pt>
    <dgm:pt modelId="{4F8392B7-7513-49AF-B884-1876BDD20481}" type="pres">
      <dgm:prSet presAssocID="{A9E9E319-05E4-46A3-8584-9336E7966DAC}" presName="desTx" presStyleLbl="alignAccFollowNode1" presStyleIdx="2" presStyleCnt="3">
        <dgm:presLayoutVars>
          <dgm:bulletEnabled val="1"/>
        </dgm:presLayoutVars>
      </dgm:prSet>
      <dgm:spPr/>
    </dgm:pt>
  </dgm:ptLst>
  <dgm:cxnLst>
    <dgm:cxn modelId="{17E5D60B-9F67-4B21-A07A-DE44AF65F09C}" srcId="{522EA48D-E6DB-4841-BBFE-49C35A5A04AA}" destId="{897E3D46-0A94-48FE-A65F-A63D578A9411}" srcOrd="1" destOrd="0" parTransId="{C5191A89-F390-40E3-8297-C4BE649B474C}" sibTransId="{E21E7EA5-B5A5-47EB-85B5-EEC0C1ECA0DB}"/>
    <dgm:cxn modelId="{2219AB16-33C7-4A9B-B051-BC182BFAAF71}" type="presOf" srcId="{897E3D46-0A94-48FE-A65F-A63D578A9411}" destId="{C88FDFAE-5B76-465C-A1A8-9AC28D1BD5F9}" srcOrd="0" destOrd="0" presId="urn:microsoft.com/office/officeart/2005/8/layout/hList1"/>
    <dgm:cxn modelId="{AB8BC02E-0CE6-4C6D-8AF9-8E3A2516C7CC}" srcId="{A9E9E319-05E4-46A3-8584-9336E7966DAC}" destId="{D2B5D16D-6AD1-44B7-8758-99C7C87C786F}" srcOrd="0" destOrd="0" parTransId="{348D073E-FA7D-429A-8F62-66EFB9254AC2}" sibTransId="{2C8FEA47-4F11-4F7B-A07A-D04799EF637D}"/>
    <dgm:cxn modelId="{65945B36-8C69-481C-83EA-EC89042F7358}" type="presOf" srcId="{D0182DE1-90F1-40C4-A96D-98250A27989E}" destId="{3597B7C3-AA80-4A7A-92C4-2F1F49389898}" srcOrd="0" destOrd="0" presId="urn:microsoft.com/office/officeart/2005/8/layout/hList1"/>
    <dgm:cxn modelId="{C8DD7F39-00DA-4A93-98AC-9BA6A68BAADD}" type="presOf" srcId="{7692E7D9-8B1B-4EBA-9BBA-83032151CA7C}" destId="{EEBA76C3-16A2-471D-8ED1-1DD48A7A57AF}" srcOrd="0" destOrd="0" presId="urn:microsoft.com/office/officeart/2005/8/layout/hList1"/>
    <dgm:cxn modelId="{46045541-8C03-4423-9F1A-3FABD21DFCA1}" srcId="{522EA48D-E6DB-4841-BBFE-49C35A5A04AA}" destId="{7692E7D9-8B1B-4EBA-9BBA-83032151CA7C}" srcOrd="0" destOrd="0" parTransId="{60E53043-D12C-40E5-B309-02434C8B60D8}" sibTransId="{03FC4E7A-7CA3-4450-AC36-9D1DA30AA6F0}"/>
    <dgm:cxn modelId="{36BFB444-1E33-4D18-A04C-A4B9AD152AC0}" srcId="{897E3D46-0A94-48FE-A65F-A63D578A9411}" destId="{5C3EC82B-4884-496B-9AFC-8070D2FC3A51}" srcOrd="0" destOrd="0" parTransId="{D6866727-4CBE-4A74-AF1E-40FD1BD9346A}" sibTransId="{35118D37-82C8-484A-A6EB-02D39120C280}"/>
    <dgm:cxn modelId="{83FAAA49-3904-491F-B910-EC6C720F5A46}" srcId="{522EA48D-E6DB-4841-BBFE-49C35A5A04AA}" destId="{A9E9E319-05E4-46A3-8584-9336E7966DAC}" srcOrd="2" destOrd="0" parTransId="{DACF57B6-4BE5-4C30-9538-E6547823C271}" sibTransId="{5FB8F819-45B1-4888-8AC0-5938E337A120}"/>
    <dgm:cxn modelId="{0F11BC6D-F7F2-4342-B572-73786AE578D5}" type="presOf" srcId="{D2B5D16D-6AD1-44B7-8758-99C7C87C786F}" destId="{4F8392B7-7513-49AF-B884-1876BDD20481}" srcOrd="0" destOrd="0" presId="urn:microsoft.com/office/officeart/2005/8/layout/hList1"/>
    <dgm:cxn modelId="{52CFB56E-0499-4A9E-AFB1-40922FB40F5F}" type="presOf" srcId="{A9E9E319-05E4-46A3-8584-9336E7966DAC}" destId="{986F1797-A7DC-4AC6-968E-7EEE734E2992}" srcOrd="0" destOrd="0" presId="urn:microsoft.com/office/officeart/2005/8/layout/hList1"/>
    <dgm:cxn modelId="{99E7FD96-8E48-47C2-ABAA-B52637CBA2D8}" type="presOf" srcId="{5C3EC82B-4884-496B-9AFC-8070D2FC3A51}" destId="{DF9B4A62-45A2-4BDB-B113-47612869EDDF}" srcOrd="0" destOrd="0" presId="urn:microsoft.com/office/officeart/2005/8/layout/hList1"/>
    <dgm:cxn modelId="{08197FA6-BAFD-4085-9A8F-0A7F2A54FFF0}" srcId="{7692E7D9-8B1B-4EBA-9BBA-83032151CA7C}" destId="{D0182DE1-90F1-40C4-A96D-98250A27989E}" srcOrd="0" destOrd="0" parTransId="{E08799FB-4DB6-4DC5-A26C-EFD9263C8257}" sibTransId="{2884163F-BCD1-4E4C-BBC7-1E58DAC19294}"/>
    <dgm:cxn modelId="{E43C1AE1-8D2B-4FCD-A30A-DB8CCEF317DC}" type="presOf" srcId="{522EA48D-E6DB-4841-BBFE-49C35A5A04AA}" destId="{24041549-46EB-45D4-B8DD-141865E55FE6}" srcOrd="0" destOrd="0" presId="urn:microsoft.com/office/officeart/2005/8/layout/hList1"/>
    <dgm:cxn modelId="{8F8E98CB-F3AA-4521-A3C3-D6FB4750E24A}" type="presParOf" srcId="{24041549-46EB-45D4-B8DD-141865E55FE6}" destId="{CC173B83-05A9-4822-B2D2-D996C52BCF65}" srcOrd="0" destOrd="0" presId="urn:microsoft.com/office/officeart/2005/8/layout/hList1"/>
    <dgm:cxn modelId="{3E2C5971-1BCB-4E16-AE47-D33ACF82275E}" type="presParOf" srcId="{CC173B83-05A9-4822-B2D2-D996C52BCF65}" destId="{EEBA76C3-16A2-471D-8ED1-1DD48A7A57AF}" srcOrd="0" destOrd="0" presId="urn:microsoft.com/office/officeart/2005/8/layout/hList1"/>
    <dgm:cxn modelId="{68D5DA2A-C4DA-4BFF-9681-083E3539A608}" type="presParOf" srcId="{CC173B83-05A9-4822-B2D2-D996C52BCF65}" destId="{3597B7C3-AA80-4A7A-92C4-2F1F49389898}" srcOrd="1" destOrd="0" presId="urn:microsoft.com/office/officeart/2005/8/layout/hList1"/>
    <dgm:cxn modelId="{320C8DDF-1A40-46C7-859C-F88F95F714C5}" type="presParOf" srcId="{24041549-46EB-45D4-B8DD-141865E55FE6}" destId="{3EB8D239-CC2A-4530-863A-A66CA4DA60C4}" srcOrd="1" destOrd="0" presId="urn:microsoft.com/office/officeart/2005/8/layout/hList1"/>
    <dgm:cxn modelId="{8FC566B4-2F03-44E9-9242-52703A925EB8}" type="presParOf" srcId="{24041549-46EB-45D4-B8DD-141865E55FE6}" destId="{769F5D7C-1E99-4363-AFBA-3CEC1A9C8A60}" srcOrd="2" destOrd="0" presId="urn:microsoft.com/office/officeart/2005/8/layout/hList1"/>
    <dgm:cxn modelId="{EF95FF8F-47F6-4664-BD02-3CB331B481D3}" type="presParOf" srcId="{769F5D7C-1E99-4363-AFBA-3CEC1A9C8A60}" destId="{C88FDFAE-5B76-465C-A1A8-9AC28D1BD5F9}" srcOrd="0" destOrd="0" presId="urn:microsoft.com/office/officeart/2005/8/layout/hList1"/>
    <dgm:cxn modelId="{D240BD75-EB8E-4650-85E3-7B3DD3B5CF79}" type="presParOf" srcId="{769F5D7C-1E99-4363-AFBA-3CEC1A9C8A60}" destId="{DF9B4A62-45A2-4BDB-B113-47612869EDDF}" srcOrd="1" destOrd="0" presId="urn:microsoft.com/office/officeart/2005/8/layout/hList1"/>
    <dgm:cxn modelId="{9C1854A1-9F28-4DE4-987C-74097A220F80}" type="presParOf" srcId="{24041549-46EB-45D4-B8DD-141865E55FE6}" destId="{82A0566E-8525-4651-8F63-DDACAE119ED0}" srcOrd="3" destOrd="0" presId="urn:microsoft.com/office/officeart/2005/8/layout/hList1"/>
    <dgm:cxn modelId="{032CE75F-4B3F-41A7-A9DA-FC57F0C4B850}" type="presParOf" srcId="{24041549-46EB-45D4-B8DD-141865E55FE6}" destId="{DB221136-1F4E-42A7-82D7-8B641978A3F4}" srcOrd="4" destOrd="0" presId="urn:microsoft.com/office/officeart/2005/8/layout/hList1"/>
    <dgm:cxn modelId="{0378B9A4-26F2-4E80-8296-8F66691BBB13}" type="presParOf" srcId="{DB221136-1F4E-42A7-82D7-8B641978A3F4}" destId="{986F1797-A7DC-4AC6-968E-7EEE734E2992}" srcOrd="0" destOrd="0" presId="urn:microsoft.com/office/officeart/2005/8/layout/hList1"/>
    <dgm:cxn modelId="{1DA3E5CA-0F22-4642-8216-35DF274734D6}" type="presParOf" srcId="{DB221136-1F4E-42A7-82D7-8B641978A3F4}" destId="{4F8392B7-7513-49AF-B884-1876BDD2048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2EA48D-E6DB-4841-BBFE-49C35A5A04A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692E7D9-8B1B-4EBA-9BBA-83032151CA7C}">
      <dgm:prSet phldrT="[Text]"/>
      <dgm:spPr/>
      <dgm:t>
        <a:bodyPr/>
        <a:lstStyle/>
        <a:p>
          <a:r>
            <a:rPr lang="en-US"/>
            <a:t>Neural Network</a:t>
          </a:r>
        </a:p>
      </dgm:t>
    </dgm:pt>
    <dgm:pt modelId="{60E53043-D12C-40E5-B309-02434C8B60D8}" type="parTrans" cxnId="{46045541-8C03-4423-9F1A-3FABD21DFCA1}">
      <dgm:prSet/>
      <dgm:spPr/>
      <dgm:t>
        <a:bodyPr/>
        <a:lstStyle/>
        <a:p>
          <a:endParaRPr lang="en-US"/>
        </a:p>
      </dgm:t>
    </dgm:pt>
    <dgm:pt modelId="{03FC4E7A-7CA3-4450-AC36-9D1DA30AA6F0}" type="sibTrans" cxnId="{46045541-8C03-4423-9F1A-3FABD21DFCA1}">
      <dgm:prSet/>
      <dgm:spPr/>
      <dgm:t>
        <a:bodyPr/>
        <a:lstStyle/>
        <a:p>
          <a:endParaRPr lang="en-US"/>
        </a:p>
      </dgm:t>
    </dgm:pt>
    <dgm:pt modelId="{D0182DE1-90F1-40C4-A96D-98250A27989E}">
      <dgm:prSet phldrT="[Text]"/>
      <dgm:spPr/>
      <dgm:t>
        <a:bodyPr/>
        <a:lstStyle/>
        <a:p>
          <a:r>
            <a:rPr lang="en-US"/>
            <a:t>ROC – </a:t>
          </a:r>
          <a:r>
            <a:rPr lang="en-US">
              <a:latin typeface="Century Gothic" panose="020B0502020202020204"/>
            </a:rPr>
            <a:t>0.88</a:t>
          </a:r>
          <a:endParaRPr lang="en-US"/>
        </a:p>
      </dgm:t>
    </dgm:pt>
    <dgm:pt modelId="{E08799FB-4DB6-4DC5-A26C-EFD9263C8257}" type="parTrans" cxnId="{08197FA6-BAFD-4085-9A8F-0A7F2A54FFF0}">
      <dgm:prSet/>
      <dgm:spPr/>
      <dgm:t>
        <a:bodyPr/>
        <a:lstStyle/>
        <a:p>
          <a:endParaRPr lang="en-US"/>
        </a:p>
      </dgm:t>
    </dgm:pt>
    <dgm:pt modelId="{2884163F-BCD1-4E4C-BBC7-1E58DAC19294}" type="sibTrans" cxnId="{08197FA6-BAFD-4085-9A8F-0A7F2A54FFF0}">
      <dgm:prSet/>
      <dgm:spPr/>
      <dgm:t>
        <a:bodyPr/>
        <a:lstStyle/>
        <a:p>
          <a:endParaRPr lang="en-US"/>
        </a:p>
      </dgm:t>
    </dgm:pt>
    <dgm:pt modelId="{A9E9E319-05E4-46A3-8584-9336E7966DAC}">
      <dgm:prSet phldrT="[Text]" phldr="0"/>
      <dgm:spPr/>
      <dgm:t>
        <a:bodyPr/>
        <a:lstStyle/>
        <a:p>
          <a:pPr rtl="0"/>
          <a:r>
            <a:rPr lang="en-US">
              <a:latin typeface="Century Gothic" panose="020B0502020202020204"/>
            </a:rPr>
            <a:t>Gradient Boosting</a:t>
          </a:r>
          <a:endParaRPr lang="en-US"/>
        </a:p>
      </dgm:t>
    </dgm:pt>
    <dgm:pt modelId="{DACF57B6-4BE5-4C30-9538-E6547823C271}" type="parTrans" cxnId="{83FAAA49-3904-491F-B910-EC6C720F5A46}">
      <dgm:prSet/>
      <dgm:spPr/>
      <dgm:t>
        <a:bodyPr/>
        <a:lstStyle/>
        <a:p>
          <a:endParaRPr lang="en-US"/>
        </a:p>
      </dgm:t>
    </dgm:pt>
    <dgm:pt modelId="{5FB8F819-45B1-4888-8AC0-5938E337A120}" type="sibTrans" cxnId="{83FAAA49-3904-491F-B910-EC6C720F5A46}">
      <dgm:prSet/>
      <dgm:spPr/>
      <dgm:t>
        <a:bodyPr/>
        <a:lstStyle/>
        <a:p>
          <a:endParaRPr lang="en-US"/>
        </a:p>
      </dgm:t>
    </dgm:pt>
    <dgm:pt modelId="{D2B5D16D-6AD1-44B7-8758-99C7C87C786F}">
      <dgm:prSet phldrT="[Text]"/>
      <dgm:spPr/>
      <dgm:t>
        <a:bodyPr/>
        <a:lstStyle/>
        <a:p>
          <a:r>
            <a:rPr lang="en-US"/>
            <a:t>ROC – </a:t>
          </a:r>
          <a:r>
            <a:rPr lang="en-US">
              <a:latin typeface="Century Gothic" panose="020B0502020202020204"/>
            </a:rPr>
            <a:t>0.863</a:t>
          </a:r>
          <a:endParaRPr lang="en-US"/>
        </a:p>
      </dgm:t>
    </dgm:pt>
    <dgm:pt modelId="{348D073E-FA7D-429A-8F62-66EFB9254AC2}" type="parTrans" cxnId="{AB8BC02E-0CE6-4C6D-8AF9-8E3A2516C7CC}">
      <dgm:prSet/>
      <dgm:spPr/>
      <dgm:t>
        <a:bodyPr/>
        <a:lstStyle/>
        <a:p>
          <a:endParaRPr lang="en-US"/>
        </a:p>
      </dgm:t>
    </dgm:pt>
    <dgm:pt modelId="{2C8FEA47-4F11-4F7B-A07A-D04799EF637D}" type="sibTrans" cxnId="{AB8BC02E-0CE6-4C6D-8AF9-8E3A2516C7CC}">
      <dgm:prSet/>
      <dgm:spPr/>
      <dgm:t>
        <a:bodyPr/>
        <a:lstStyle/>
        <a:p>
          <a:endParaRPr lang="en-US"/>
        </a:p>
      </dgm:t>
    </dgm:pt>
    <dgm:pt modelId="{897E3D46-0A94-48FE-A65F-A63D578A9411}">
      <dgm:prSet phldrT="[Text]"/>
      <dgm:spPr/>
      <dgm:t>
        <a:bodyPr/>
        <a:lstStyle/>
        <a:p>
          <a:pPr rtl="0"/>
          <a:r>
            <a:rPr lang="en-US">
              <a:latin typeface="Century Gothic" panose="020B0502020202020204"/>
            </a:rPr>
            <a:t>Regression Topic</a:t>
          </a:r>
          <a:r>
            <a:rPr lang="en-US"/>
            <a:t> </a:t>
          </a:r>
          <a:r>
            <a:rPr lang="en-US">
              <a:latin typeface="Century Gothic" panose="020B0502020202020204"/>
            </a:rPr>
            <a:t>3</a:t>
          </a:r>
          <a:endParaRPr lang="en-US"/>
        </a:p>
      </dgm:t>
    </dgm:pt>
    <dgm:pt modelId="{C5191A89-F390-40E3-8297-C4BE649B474C}" type="parTrans" cxnId="{17E5D60B-9F67-4B21-A07A-DE44AF65F09C}">
      <dgm:prSet/>
      <dgm:spPr/>
      <dgm:t>
        <a:bodyPr/>
        <a:lstStyle/>
        <a:p>
          <a:endParaRPr lang="en-US"/>
        </a:p>
      </dgm:t>
    </dgm:pt>
    <dgm:pt modelId="{E21E7EA5-B5A5-47EB-85B5-EEC0C1ECA0DB}" type="sibTrans" cxnId="{17E5D60B-9F67-4B21-A07A-DE44AF65F09C}">
      <dgm:prSet/>
      <dgm:spPr/>
      <dgm:t>
        <a:bodyPr/>
        <a:lstStyle/>
        <a:p>
          <a:endParaRPr lang="en-US"/>
        </a:p>
      </dgm:t>
    </dgm:pt>
    <dgm:pt modelId="{5C3EC82B-4884-496B-9AFC-8070D2FC3A51}">
      <dgm:prSet phldrT="[Text]"/>
      <dgm:spPr/>
      <dgm:t>
        <a:bodyPr/>
        <a:lstStyle/>
        <a:p>
          <a:r>
            <a:rPr lang="en-US"/>
            <a:t>ROC – </a:t>
          </a:r>
          <a:r>
            <a:rPr lang="en-US">
              <a:latin typeface="Century Gothic" panose="020B0502020202020204"/>
            </a:rPr>
            <a:t>0.875</a:t>
          </a:r>
          <a:endParaRPr lang="en-US"/>
        </a:p>
      </dgm:t>
    </dgm:pt>
    <dgm:pt modelId="{D6866727-4CBE-4A74-AF1E-40FD1BD9346A}" type="parTrans" cxnId="{36BFB444-1E33-4D18-A04C-A4B9AD152AC0}">
      <dgm:prSet/>
      <dgm:spPr/>
      <dgm:t>
        <a:bodyPr/>
        <a:lstStyle/>
        <a:p>
          <a:endParaRPr lang="en-US"/>
        </a:p>
      </dgm:t>
    </dgm:pt>
    <dgm:pt modelId="{35118D37-82C8-484A-A6EB-02D39120C280}" type="sibTrans" cxnId="{36BFB444-1E33-4D18-A04C-A4B9AD152AC0}">
      <dgm:prSet/>
      <dgm:spPr/>
      <dgm:t>
        <a:bodyPr/>
        <a:lstStyle/>
        <a:p>
          <a:endParaRPr lang="en-US"/>
        </a:p>
      </dgm:t>
    </dgm:pt>
    <dgm:pt modelId="{24041549-46EB-45D4-B8DD-141865E55FE6}" type="pres">
      <dgm:prSet presAssocID="{522EA48D-E6DB-4841-BBFE-49C35A5A04AA}" presName="Name0" presStyleCnt="0">
        <dgm:presLayoutVars>
          <dgm:dir/>
          <dgm:animLvl val="lvl"/>
          <dgm:resizeHandles val="exact"/>
        </dgm:presLayoutVars>
      </dgm:prSet>
      <dgm:spPr/>
    </dgm:pt>
    <dgm:pt modelId="{CC173B83-05A9-4822-B2D2-D996C52BCF65}" type="pres">
      <dgm:prSet presAssocID="{7692E7D9-8B1B-4EBA-9BBA-83032151CA7C}" presName="composite" presStyleCnt="0"/>
      <dgm:spPr/>
    </dgm:pt>
    <dgm:pt modelId="{EEBA76C3-16A2-471D-8ED1-1DD48A7A57AF}" type="pres">
      <dgm:prSet presAssocID="{7692E7D9-8B1B-4EBA-9BBA-83032151CA7C}" presName="parTx" presStyleLbl="alignNode1" presStyleIdx="0" presStyleCnt="3">
        <dgm:presLayoutVars>
          <dgm:chMax val="0"/>
          <dgm:chPref val="0"/>
          <dgm:bulletEnabled val="1"/>
        </dgm:presLayoutVars>
      </dgm:prSet>
      <dgm:spPr/>
    </dgm:pt>
    <dgm:pt modelId="{3597B7C3-AA80-4A7A-92C4-2F1F49389898}" type="pres">
      <dgm:prSet presAssocID="{7692E7D9-8B1B-4EBA-9BBA-83032151CA7C}" presName="desTx" presStyleLbl="alignAccFollowNode1" presStyleIdx="0" presStyleCnt="3">
        <dgm:presLayoutVars>
          <dgm:bulletEnabled val="1"/>
        </dgm:presLayoutVars>
      </dgm:prSet>
      <dgm:spPr/>
    </dgm:pt>
    <dgm:pt modelId="{3EB8D239-CC2A-4530-863A-A66CA4DA60C4}" type="pres">
      <dgm:prSet presAssocID="{03FC4E7A-7CA3-4450-AC36-9D1DA30AA6F0}" presName="space" presStyleCnt="0"/>
      <dgm:spPr/>
    </dgm:pt>
    <dgm:pt modelId="{769F5D7C-1E99-4363-AFBA-3CEC1A9C8A60}" type="pres">
      <dgm:prSet presAssocID="{897E3D46-0A94-48FE-A65F-A63D578A9411}" presName="composite" presStyleCnt="0"/>
      <dgm:spPr/>
    </dgm:pt>
    <dgm:pt modelId="{C88FDFAE-5B76-465C-A1A8-9AC28D1BD5F9}" type="pres">
      <dgm:prSet presAssocID="{897E3D46-0A94-48FE-A65F-A63D578A9411}" presName="parTx" presStyleLbl="alignNode1" presStyleIdx="1" presStyleCnt="3">
        <dgm:presLayoutVars>
          <dgm:chMax val="0"/>
          <dgm:chPref val="0"/>
          <dgm:bulletEnabled val="1"/>
        </dgm:presLayoutVars>
      </dgm:prSet>
      <dgm:spPr/>
    </dgm:pt>
    <dgm:pt modelId="{DF9B4A62-45A2-4BDB-B113-47612869EDDF}" type="pres">
      <dgm:prSet presAssocID="{897E3D46-0A94-48FE-A65F-A63D578A9411}" presName="desTx" presStyleLbl="alignAccFollowNode1" presStyleIdx="1" presStyleCnt="3">
        <dgm:presLayoutVars>
          <dgm:bulletEnabled val="1"/>
        </dgm:presLayoutVars>
      </dgm:prSet>
      <dgm:spPr/>
    </dgm:pt>
    <dgm:pt modelId="{82A0566E-8525-4651-8F63-DDACAE119ED0}" type="pres">
      <dgm:prSet presAssocID="{E21E7EA5-B5A5-47EB-85B5-EEC0C1ECA0DB}" presName="space" presStyleCnt="0"/>
      <dgm:spPr/>
    </dgm:pt>
    <dgm:pt modelId="{DB221136-1F4E-42A7-82D7-8B641978A3F4}" type="pres">
      <dgm:prSet presAssocID="{A9E9E319-05E4-46A3-8584-9336E7966DAC}" presName="composite" presStyleCnt="0"/>
      <dgm:spPr/>
    </dgm:pt>
    <dgm:pt modelId="{986F1797-A7DC-4AC6-968E-7EEE734E2992}" type="pres">
      <dgm:prSet presAssocID="{A9E9E319-05E4-46A3-8584-9336E7966DAC}" presName="parTx" presStyleLbl="alignNode1" presStyleIdx="2" presStyleCnt="3">
        <dgm:presLayoutVars>
          <dgm:chMax val="0"/>
          <dgm:chPref val="0"/>
          <dgm:bulletEnabled val="1"/>
        </dgm:presLayoutVars>
      </dgm:prSet>
      <dgm:spPr/>
    </dgm:pt>
    <dgm:pt modelId="{4F8392B7-7513-49AF-B884-1876BDD20481}" type="pres">
      <dgm:prSet presAssocID="{A9E9E319-05E4-46A3-8584-9336E7966DAC}" presName="desTx" presStyleLbl="alignAccFollowNode1" presStyleIdx="2" presStyleCnt="3">
        <dgm:presLayoutVars>
          <dgm:bulletEnabled val="1"/>
        </dgm:presLayoutVars>
      </dgm:prSet>
      <dgm:spPr/>
    </dgm:pt>
  </dgm:ptLst>
  <dgm:cxnLst>
    <dgm:cxn modelId="{17E5D60B-9F67-4B21-A07A-DE44AF65F09C}" srcId="{522EA48D-E6DB-4841-BBFE-49C35A5A04AA}" destId="{897E3D46-0A94-48FE-A65F-A63D578A9411}" srcOrd="1" destOrd="0" parTransId="{C5191A89-F390-40E3-8297-C4BE649B474C}" sibTransId="{E21E7EA5-B5A5-47EB-85B5-EEC0C1ECA0DB}"/>
    <dgm:cxn modelId="{2EC3FD16-11D6-4F0A-B20D-512E98696D4C}" type="presOf" srcId="{522EA48D-E6DB-4841-BBFE-49C35A5A04AA}" destId="{24041549-46EB-45D4-B8DD-141865E55FE6}" srcOrd="0" destOrd="0" presId="urn:microsoft.com/office/officeart/2005/8/layout/hList1"/>
    <dgm:cxn modelId="{2A7D5D1F-7C5E-4AF4-8887-595754E0207D}" type="presOf" srcId="{7692E7D9-8B1B-4EBA-9BBA-83032151CA7C}" destId="{EEBA76C3-16A2-471D-8ED1-1DD48A7A57AF}" srcOrd="0" destOrd="0" presId="urn:microsoft.com/office/officeart/2005/8/layout/hList1"/>
    <dgm:cxn modelId="{AB8BC02E-0CE6-4C6D-8AF9-8E3A2516C7CC}" srcId="{A9E9E319-05E4-46A3-8584-9336E7966DAC}" destId="{D2B5D16D-6AD1-44B7-8758-99C7C87C786F}" srcOrd="0" destOrd="0" parTransId="{348D073E-FA7D-429A-8F62-66EFB9254AC2}" sibTransId="{2C8FEA47-4F11-4F7B-A07A-D04799EF637D}"/>
    <dgm:cxn modelId="{46045541-8C03-4423-9F1A-3FABD21DFCA1}" srcId="{522EA48D-E6DB-4841-BBFE-49C35A5A04AA}" destId="{7692E7D9-8B1B-4EBA-9BBA-83032151CA7C}" srcOrd="0" destOrd="0" parTransId="{60E53043-D12C-40E5-B309-02434C8B60D8}" sibTransId="{03FC4E7A-7CA3-4450-AC36-9D1DA30AA6F0}"/>
    <dgm:cxn modelId="{36BFB444-1E33-4D18-A04C-A4B9AD152AC0}" srcId="{897E3D46-0A94-48FE-A65F-A63D578A9411}" destId="{5C3EC82B-4884-496B-9AFC-8070D2FC3A51}" srcOrd="0" destOrd="0" parTransId="{D6866727-4CBE-4A74-AF1E-40FD1BD9346A}" sibTransId="{35118D37-82C8-484A-A6EB-02D39120C280}"/>
    <dgm:cxn modelId="{83FAAA49-3904-491F-B910-EC6C720F5A46}" srcId="{522EA48D-E6DB-4841-BBFE-49C35A5A04AA}" destId="{A9E9E319-05E4-46A3-8584-9336E7966DAC}" srcOrd="2" destOrd="0" parTransId="{DACF57B6-4BE5-4C30-9538-E6547823C271}" sibTransId="{5FB8F819-45B1-4888-8AC0-5938E337A120}"/>
    <dgm:cxn modelId="{08197FA6-BAFD-4085-9A8F-0A7F2A54FFF0}" srcId="{7692E7D9-8B1B-4EBA-9BBA-83032151CA7C}" destId="{D0182DE1-90F1-40C4-A96D-98250A27989E}" srcOrd="0" destOrd="0" parTransId="{E08799FB-4DB6-4DC5-A26C-EFD9263C8257}" sibTransId="{2884163F-BCD1-4E4C-BBC7-1E58DAC19294}"/>
    <dgm:cxn modelId="{6B79BEAD-C8D2-4301-968E-81211E12CDE1}" type="presOf" srcId="{897E3D46-0A94-48FE-A65F-A63D578A9411}" destId="{C88FDFAE-5B76-465C-A1A8-9AC28D1BD5F9}" srcOrd="0" destOrd="0" presId="urn:microsoft.com/office/officeart/2005/8/layout/hList1"/>
    <dgm:cxn modelId="{230775DB-9FFF-416D-9C95-AF9B8044EB65}" type="presOf" srcId="{5C3EC82B-4884-496B-9AFC-8070D2FC3A51}" destId="{DF9B4A62-45A2-4BDB-B113-47612869EDDF}" srcOrd="0" destOrd="0" presId="urn:microsoft.com/office/officeart/2005/8/layout/hList1"/>
    <dgm:cxn modelId="{F8CC69E6-977F-439F-9932-26CB8C1370F5}" type="presOf" srcId="{D2B5D16D-6AD1-44B7-8758-99C7C87C786F}" destId="{4F8392B7-7513-49AF-B884-1876BDD20481}" srcOrd="0" destOrd="0" presId="urn:microsoft.com/office/officeart/2005/8/layout/hList1"/>
    <dgm:cxn modelId="{3D3A83F9-58BE-4970-BA8F-73F715E52FE0}" type="presOf" srcId="{A9E9E319-05E4-46A3-8584-9336E7966DAC}" destId="{986F1797-A7DC-4AC6-968E-7EEE734E2992}" srcOrd="0" destOrd="0" presId="urn:microsoft.com/office/officeart/2005/8/layout/hList1"/>
    <dgm:cxn modelId="{BE2F64FC-73F9-4BCD-B9AF-D5AE4AC89664}" type="presOf" srcId="{D0182DE1-90F1-40C4-A96D-98250A27989E}" destId="{3597B7C3-AA80-4A7A-92C4-2F1F49389898}" srcOrd="0" destOrd="0" presId="urn:microsoft.com/office/officeart/2005/8/layout/hList1"/>
    <dgm:cxn modelId="{BCD55C6C-000E-42A5-8E52-7D44A657499A}" type="presParOf" srcId="{24041549-46EB-45D4-B8DD-141865E55FE6}" destId="{CC173B83-05A9-4822-B2D2-D996C52BCF65}" srcOrd="0" destOrd="0" presId="urn:microsoft.com/office/officeart/2005/8/layout/hList1"/>
    <dgm:cxn modelId="{5B4E12CC-1EC1-4DE2-8FB3-B8730B7812C5}" type="presParOf" srcId="{CC173B83-05A9-4822-B2D2-D996C52BCF65}" destId="{EEBA76C3-16A2-471D-8ED1-1DD48A7A57AF}" srcOrd="0" destOrd="0" presId="urn:microsoft.com/office/officeart/2005/8/layout/hList1"/>
    <dgm:cxn modelId="{B054F186-D36F-4A7A-95D3-ED2787B68AA1}" type="presParOf" srcId="{CC173B83-05A9-4822-B2D2-D996C52BCF65}" destId="{3597B7C3-AA80-4A7A-92C4-2F1F49389898}" srcOrd="1" destOrd="0" presId="urn:microsoft.com/office/officeart/2005/8/layout/hList1"/>
    <dgm:cxn modelId="{08EEDA88-D919-47FE-9B04-6C8BE8D09617}" type="presParOf" srcId="{24041549-46EB-45D4-B8DD-141865E55FE6}" destId="{3EB8D239-CC2A-4530-863A-A66CA4DA60C4}" srcOrd="1" destOrd="0" presId="urn:microsoft.com/office/officeart/2005/8/layout/hList1"/>
    <dgm:cxn modelId="{1EEE42E2-85E2-47DF-A256-B3E9049F549F}" type="presParOf" srcId="{24041549-46EB-45D4-B8DD-141865E55FE6}" destId="{769F5D7C-1E99-4363-AFBA-3CEC1A9C8A60}" srcOrd="2" destOrd="0" presId="urn:microsoft.com/office/officeart/2005/8/layout/hList1"/>
    <dgm:cxn modelId="{0825DDC3-8324-48CD-B119-7088161ADF58}" type="presParOf" srcId="{769F5D7C-1E99-4363-AFBA-3CEC1A9C8A60}" destId="{C88FDFAE-5B76-465C-A1A8-9AC28D1BD5F9}" srcOrd="0" destOrd="0" presId="urn:microsoft.com/office/officeart/2005/8/layout/hList1"/>
    <dgm:cxn modelId="{8008E165-1D5C-464C-BA6F-54AC45010B1E}" type="presParOf" srcId="{769F5D7C-1E99-4363-AFBA-3CEC1A9C8A60}" destId="{DF9B4A62-45A2-4BDB-B113-47612869EDDF}" srcOrd="1" destOrd="0" presId="urn:microsoft.com/office/officeart/2005/8/layout/hList1"/>
    <dgm:cxn modelId="{5730334C-7076-4942-A482-33000BE67833}" type="presParOf" srcId="{24041549-46EB-45D4-B8DD-141865E55FE6}" destId="{82A0566E-8525-4651-8F63-DDACAE119ED0}" srcOrd="3" destOrd="0" presId="urn:microsoft.com/office/officeart/2005/8/layout/hList1"/>
    <dgm:cxn modelId="{5FD51319-17C7-40C4-A366-D55222BC6E93}" type="presParOf" srcId="{24041549-46EB-45D4-B8DD-141865E55FE6}" destId="{DB221136-1F4E-42A7-82D7-8B641978A3F4}" srcOrd="4" destOrd="0" presId="urn:microsoft.com/office/officeart/2005/8/layout/hList1"/>
    <dgm:cxn modelId="{FD432ADE-27F8-46B7-A5F3-139F00CC806A}" type="presParOf" srcId="{DB221136-1F4E-42A7-82D7-8B641978A3F4}" destId="{986F1797-A7DC-4AC6-968E-7EEE734E2992}" srcOrd="0" destOrd="0" presId="urn:microsoft.com/office/officeart/2005/8/layout/hList1"/>
    <dgm:cxn modelId="{131801E2-BFDB-491C-8002-28E9D25AC623}" type="presParOf" srcId="{DB221136-1F4E-42A7-82D7-8B641978A3F4}" destId="{4F8392B7-7513-49AF-B884-1876BDD2048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98D5A5-3B24-4840-9AAB-89114483332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80088CE-4523-4F7F-A1AE-06599E2493A9}">
      <dgm:prSet phldrT="[Text]"/>
      <dgm:spPr/>
      <dgm:t>
        <a:bodyPr/>
        <a:lstStyle/>
        <a:p>
          <a:r>
            <a:rPr lang="en-US"/>
            <a:t>Phones</a:t>
          </a:r>
        </a:p>
      </dgm:t>
    </dgm:pt>
    <dgm:pt modelId="{D41521C3-9C1F-45B7-B848-BD2A1B150E77}" type="parTrans" cxnId="{BD61A4D3-369C-4D06-8CE6-BDD478340048}">
      <dgm:prSet/>
      <dgm:spPr/>
      <dgm:t>
        <a:bodyPr/>
        <a:lstStyle/>
        <a:p>
          <a:endParaRPr lang="en-US"/>
        </a:p>
      </dgm:t>
    </dgm:pt>
    <dgm:pt modelId="{CFA3F2E8-A93E-4E16-97E6-DE09742A4217}" type="sibTrans" cxnId="{BD61A4D3-369C-4D06-8CE6-BDD478340048}">
      <dgm:prSet/>
      <dgm:spPr/>
      <dgm:t>
        <a:bodyPr/>
        <a:lstStyle/>
        <a:p>
          <a:endParaRPr lang="en-US"/>
        </a:p>
      </dgm:t>
    </dgm:pt>
    <dgm:pt modelId="{4ABF7489-D0BA-4A17-8CF6-6377D6D5C181}">
      <dgm:prSet phldrT="[Text]"/>
      <dgm:spPr/>
      <dgm:t>
        <a:bodyPr/>
        <a:lstStyle/>
        <a:p>
          <a:pPr rtl="0"/>
          <a:r>
            <a:rPr lang="en-US">
              <a:latin typeface="Century Gothic" panose="020B0502020202020204"/>
            </a:rPr>
            <a:t>Review</a:t>
          </a:r>
          <a:r>
            <a:rPr lang="en-US"/>
            <a:t> Title (vs) Review Body</a:t>
          </a:r>
          <a:endParaRPr lang="en-US">
            <a:latin typeface="Century Gothic" panose="020B0502020202020204"/>
          </a:endParaRPr>
        </a:p>
      </dgm:t>
    </dgm:pt>
    <dgm:pt modelId="{313A3BBC-410C-4F5A-839F-C45963755463}" type="parTrans" cxnId="{4749D63B-1B4B-48A7-A39A-CBFCA1D8F5E3}">
      <dgm:prSet/>
      <dgm:spPr/>
      <dgm:t>
        <a:bodyPr/>
        <a:lstStyle/>
        <a:p>
          <a:endParaRPr lang="en-US"/>
        </a:p>
      </dgm:t>
    </dgm:pt>
    <dgm:pt modelId="{988F463C-3882-4196-B4F9-CC1F5C0C1EC7}" type="sibTrans" cxnId="{4749D63B-1B4B-48A7-A39A-CBFCA1D8F5E3}">
      <dgm:prSet/>
      <dgm:spPr/>
      <dgm:t>
        <a:bodyPr/>
        <a:lstStyle/>
        <a:p>
          <a:endParaRPr lang="en-US"/>
        </a:p>
      </dgm:t>
    </dgm:pt>
    <dgm:pt modelId="{5E7EAF62-000F-4C6C-9E55-26D08176474B}">
      <dgm:prSet phldrT="[Text]"/>
      <dgm:spPr/>
      <dgm:t>
        <a:bodyPr/>
        <a:lstStyle/>
        <a:p>
          <a:pPr rtl="0"/>
          <a:r>
            <a:rPr lang="en-US"/>
            <a:t>We see that the terms of occurrence of Review body and Review title are </a:t>
          </a:r>
          <a:r>
            <a:rPr lang="en-US">
              <a:latin typeface="Century Gothic" panose="020B0502020202020204"/>
            </a:rPr>
            <a:t>similar </a:t>
          </a:r>
          <a:r>
            <a:rPr lang="en-US"/>
            <a:t>and showing the same category of Positive or Negative Sentiment.</a:t>
          </a:r>
          <a:r>
            <a:rPr lang="en-US">
              <a:latin typeface="Century Gothic" panose="020B0502020202020204"/>
            </a:rPr>
            <a:t> </a:t>
          </a:r>
          <a:endParaRPr lang="en-US"/>
        </a:p>
      </dgm:t>
    </dgm:pt>
    <dgm:pt modelId="{B4B5EBC2-6A7F-48A7-8DBA-9A0E5C20F241}" type="parTrans" cxnId="{44EE7AF1-CCEC-432C-840B-2E1639B5EB22}">
      <dgm:prSet/>
      <dgm:spPr/>
      <dgm:t>
        <a:bodyPr/>
        <a:lstStyle/>
        <a:p>
          <a:endParaRPr lang="en-US"/>
        </a:p>
      </dgm:t>
    </dgm:pt>
    <dgm:pt modelId="{C215ABF5-BF4C-470C-955C-D0C1F59A1E18}" type="sibTrans" cxnId="{44EE7AF1-CCEC-432C-840B-2E1639B5EB22}">
      <dgm:prSet/>
      <dgm:spPr/>
      <dgm:t>
        <a:bodyPr/>
        <a:lstStyle/>
        <a:p>
          <a:endParaRPr lang="en-US"/>
        </a:p>
      </dgm:t>
    </dgm:pt>
    <dgm:pt modelId="{690DB98D-D2A2-4781-B520-34E38E44984B}">
      <dgm:prSet phldrT="[Text]"/>
      <dgm:spPr/>
      <dgm:t>
        <a:bodyPr/>
        <a:lstStyle/>
        <a:p>
          <a:r>
            <a:rPr lang="en-US"/>
            <a:t>Rating 3</a:t>
          </a:r>
        </a:p>
      </dgm:t>
    </dgm:pt>
    <dgm:pt modelId="{D1E4C3E9-CEBC-4E0B-AEC7-CB84F0DE0E70}" type="parTrans" cxnId="{4ADB8E83-2A0B-48F8-B993-CC9DBED57B75}">
      <dgm:prSet/>
      <dgm:spPr/>
      <dgm:t>
        <a:bodyPr/>
        <a:lstStyle/>
        <a:p>
          <a:endParaRPr lang="en-US"/>
        </a:p>
      </dgm:t>
    </dgm:pt>
    <dgm:pt modelId="{0B2BF461-7E3A-460B-B62F-721C842BF32F}" type="sibTrans" cxnId="{4ADB8E83-2A0B-48F8-B993-CC9DBED57B75}">
      <dgm:prSet/>
      <dgm:spPr/>
      <dgm:t>
        <a:bodyPr/>
        <a:lstStyle/>
        <a:p>
          <a:endParaRPr lang="en-US"/>
        </a:p>
      </dgm:t>
    </dgm:pt>
    <dgm:pt modelId="{E5D12474-F80B-4BAE-8B40-03A7554FCAB7}">
      <dgm:prSet phldrT="[Text]"/>
      <dgm:spPr/>
      <dgm:t>
        <a:bodyPr/>
        <a:lstStyle/>
        <a:p>
          <a:r>
            <a:rPr lang="en-US"/>
            <a:t>There are 2535 rows having Rating as 3 which mostly have a mixed sentiment that involved users mentioning positive and negative review comments.</a:t>
          </a:r>
        </a:p>
      </dgm:t>
    </dgm:pt>
    <dgm:pt modelId="{C62DE5C2-F836-46C9-A5A6-2A4EFD3987E0}" type="parTrans" cxnId="{1EF7EA7D-414F-4431-B405-4AB2A247A873}">
      <dgm:prSet/>
      <dgm:spPr/>
      <dgm:t>
        <a:bodyPr/>
        <a:lstStyle/>
        <a:p>
          <a:endParaRPr lang="en-US"/>
        </a:p>
      </dgm:t>
    </dgm:pt>
    <dgm:pt modelId="{2684A3E5-CED7-412F-93D6-FE776EF3BEFD}" type="sibTrans" cxnId="{1EF7EA7D-414F-4431-B405-4AB2A247A873}">
      <dgm:prSet/>
      <dgm:spPr/>
      <dgm:t>
        <a:bodyPr/>
        <a:lstStyle/>
        <a:p>
          <a:endParaRPr lang="en-US"/>
        </a:p>
      </dgm:t>
    </dgm:pt>
    <dgm:pt modelId="{34C0B6FA-719C-43F5-85B7-3EED3D728892}">
      <dgm:prSet phldrT="[Text]"/>
      <dgm:spPr/>
      <dgm:t>
        <a:bodyPr/>
        <a:lstStyle/>
        <a:p>
          <a:r>
            <a:rPr lang="en-US"/>
            <a:t>Negative Sentiment Misclassification</a:t>
          </a:r>
        </a:p>
      </dgm:t>
    </dgm:pt>
    <dgm:pt modelId="{18D1C202-209E-4136-BB54-734355E6E909}" type="parTrans" cxnId="{7C76DFD1-5680-4E7A-AC7A-CDF33F6E2C92}">
      <dgm:prSet/>
      <dgm:spPr/>
      <dgm:t>
        <a:bodyPr/>
        <a:lstStyle/>
        <a:p>
          <a:endParaRPr lang="en-US"/>
        </a:p>
      </dgm:t>
    </dgm:pt>
    <dgm:pt modelId="{B6EE1338-EFDD-475C-84B9-EEF223345158}" type="sibTrans" cxnId="{7C76DFD1-5680-4E7A-AC7A-CDF33F6E2C92}">
      <dgm:prSet/>
      <dgm:spPr/>
      <dgm:t>
        <a:bodyPr/>
        <a:lstStyle/>
        <a:p>
          <a:endParaRPr lang="en-US"/>
        </a:p>
      </dgm:t>
    </dgm:pt>
    <dgm:pt modelId="{BE1F52EE-A4D5-409A-A2ED-7EB04D5E3799}">
      <dgm:prSet phldrT="[Text]"/>
      <dgm:spPr/>
      <dgm:t>
        <a:bodyPr/>
        <a:lstStyle/>
        <a:p>
          <a:pPr rtl="0"/>
          <a:r>
            <a:rPr lang="en-US"/>
            <a:t>There is more misclassification of the negative sentiment </a:t>
          </a:r>
          <a:r>
            <a:rPr lang="en-US">
              <a:latin typeface="Century Gothic" panose="020B0502020202020204"/>
            </a:rPr>
            <a:t>due to ratings of mark 3 and because</a:t>
          </a:r>
          <a:r>
            <a:rPr lang="en-US"/>
            <a:t> of the mixed </a:t>
          </a:r>
          <a:r>
            <a:rPr lang="en-US">
              <a:latin typeface="Century Gothic" panose="020B0502020202020204"/>
            </a:rPr>
            <a:t>reviews</a:t>
          </a:r>
          <a:r>
            <a:rPr lang="en-US"/>
            <a:t> by the users.</a:t>
          </a:r>
        </a:p>
      </dgm:t>
    </dgm:pt>
    <dgm:pt modelId="{EB5E63A8-5968-4F9C-B8B9-6BEC343F6E98}" type="parTrans" cxnId="{7121D63A-9DF9-40C5-9C33-4C4B31F94183}">
      <dgm:prSet/>
      <dgm:spPr/>
      <dgm:t>
        <a:bodyPr/>
        <a:lstStyle/>
        <a:p>
          <a:endParaRPr lang="en-US"/>
        </a:p>
      </dgm:t>
    </dgm:pt>
    <dgm:pt modelId="{A7401EBE-01E9-4F15-BACF-82E6E99CA3E3}" type="sibTrans" cxnId="{7121D63A-9DF9-40C5-9C33-4C4B31F94183}">
      <dgm:prSet/>
      <dgm:spPr/>
      <dgm:t>
        <a:bodyPr/>
        <a:lstStyle/>
        <a:p>
          <a:endParaRPr lang="en-US"/>
        </a:p>
      </dgm:t>
    </dgm:pt>
    <dgm:pt modelId="{20390A9D-67CD-4BF1-A0AC-C2444E51D917}">
      <dgm:prSet phldr="0"/>
      <dgm:spPr/>
      <dgm:t>
        <a:bodyPr/>
        <a:lstStyle/>
        <a:p>
          <a:pPr rtl="0"/>
          <a:r>
            <a:rPr lang="en-US">
              <a:latin typeface="Century Gothic" panose="020B0502020202020204"/>
            </a:rPr>
            <a:t>From the data, we know that most of the review comments pertain to the phones category where customers express their perspective on the pros and cons of the respective products.</a:t>
          </a:r>
          <a:endParaRPr lang="en-US"/>
        </a:p>
      </dgm:t>
    </dgm:pt>
    <dgm:pt modelId="{A832621B-C769-4FE6-9212-69358F8751DC}" type="parTrans" cxnId="{860D4279-9300-4D19-8C5D-54159817EE00}">
      <dgm:prSet/>
      <dgm:spPr/>
    </dgm:pt>
    <dgm:pt modelId="{2A290365-47F9-42AF-8B5E-A76A2321BE7C}" type="sibTrans" cxnId="{860D4279-9300-4D19-8C5D-54159817EE00}">
      <dgm:prSet/>
      <dgm:spPr/>
    </dgm:pt>
    <dgm:pt modelId="{31DD9EE3-F6D7-4781-9ED5-671F38B60565}" type="pres">
      <dgm:prSet presAssocID="{1D98D5A5-3B24-4840-9AAB-891144833329}" presName="Name0" presStyleCnt="0">
        <dgm:presLayoutVars>
          <dgm:dir/>
          <dgm:animLvl val="lvl"/>
          <dgm:resizeHandles val="exact"/>
        </dgm:presLayoutVars>
      </dgm:prSet>
      <dgm:spPr/>
    </dgm:pt>
    <dgm:pt modelId="{3C7DEFF5-8FD7-4766-BC94-B0664641BE95}" type="pres">
      <dgm:prSet presAssocID="{980088CE-4523-4F7F-A1AE-06599E2493A9}" presName="linNode" presStyleCnt="0"/>
      <dgm:spPr/>
    </dgm:pt>
    <dgm:pt modelId="{3C089FCF-C5D5-41FC-AF4C-BD5C7225E7ED}" type="pres">
      <dgm:prSet presAssocID="{980088CE-4523-4F7F-A1AE-06599E2493A9}" presName="parentText" presStyleLbl="node1" presStyleIdx="0" presStyleCnt="4">
        <dgm:presLayoutVars>
          <dgm:chMax val="1"/>
          <dgm:bulletEnabled val="1"/>
        </dgm:presLayoutVars>
      </dgm:prSet>
      <dgm:spPr/>
    </dgm:pt>
    <dgm:pt modelId="{2DF8F86E-6A9E-432A-BDAC-5824983D8741}" type="pres">
      <dgm:prSet presAssocID="{980088CE-4523-4F7F-A1AE-06599E2493A9}" presName="descendantText" presStyleLbl="alignAccFollowNode1" presStyleIdx="0" presStyleCnt="4">
        <dgm:presLayoutVars>
          <dgm:bulletEnabled val="1"/>
        </dgm:presLayoutVars>
      </dgm:prSet>
      <dgm:spPr/>
    </dgm:pt>
    <dgm:pt modelId="{56CE5901-C56F-41B8-8B60-079C85AF7512}" type="pres">
      <dgm:prSet presAssocID="{CFA3F2E8-A93E-4E16-97E6-DE09742A4217}" presName="sp" presStyleCnt="0"/>
      <dgm:spPr/>
    </dgm:pt>
    <dgm:pt modelId="{990103B2-651B-4307-B986-B6998388F03B}" type="pres">
      <dgm:prSet presAssocID="{4ABF7489-D0BA-4A17-8CF6-6377D6D5C181}" presName="linNode" presStyleCnt="0"/>
      <dgm:spPr/>
    </dgm:pt>
    <dgm:pt modelId="{0C0F7D18-A59D-4706-9363-DB1E15890EDE}" type="pres">
      <dgm:prSet presAssocID="{4ABF7489-D0BA-4A17-8CF6-6377D6D5C181}" presName="parentText" presStyleLbl="node1" presStyleIdx="1" presStyleCnt="4">
        <dgm:presLayoutVars>
          <dgm:chMax val="1"/>
          <dgm:bulletEnabled val="1"/>
        </dgm:presLayoutVars>
      </dgm:prSet>
      <dgm:spPr/>
    </dgm:pt>
    <dgm:pt modelId="{5E96C79F-4788-4F97-BDA2-61249ACE343F}" type="pres">
      <dgm:prSet presAssocID="{4ABF7489-D0BA-4A17-8CF6-6377D6D5C181}" presName="descendantText" presStyleLbl="alignAccFollowNode1" presStyleIdx="1" presStyleCnt="4">
        <dgm:presLayoutVars>
          <dgm:bulletEnabled val="1"/>
        </dgm:presLayoutVars>
      </dgm:prSet>
      <dgm:spPr/>
    </dgm:pt>
    <dgm:pt modelId="{1F983FB7-EF46-49CC-9B3A-3F68AA75853F}" type="pres">
      <dgm:prSet presAssocID="{988F463C-3882-4196-B4F9-CC1F5C0C1EC7}" presName="sp" presStyleCnt="0"/>
      <dgm:spPr/>
    </dgm:pt>
    <dgm:pt modelId="{EBD94713-EBB6-4C8A-A6C9-0256E3C5D5D8}" type="pres">
      <dgm:prSet presAssocID="{690DB98D-D2A2-4781-B520-34E38E44984B}" presName="linNode" presStyleCnt="0"/>
      <dgm:spPr/>
    </dgm:pt>
    <dgm:pt modelId="{5D71839A-AECE-4460-ADB5-D1C0DB466709}" type="pres">
      <dgm:prSet presAssocID="{690DB98D-D2A2-4781-B520-34E38E44984B}" presName="parentText" presStyleLbl="node1" presStyleIdx="2" presStyleCnt="4">
        <dgm:presLayoutVars>
          <dgm:chMax val="1"/>
          <dgm:bulletEnabled val="1"/>
        </dgm:presLayoutVars>
      </dgm:prSet>
      <dgm:spPr/>
    </dgm:pt>
    <dgm:pt modelId="{23E2241F-FC2C-42D1-A7FE-1DB1263FF89A}" type="pres">
      <dgm:prSet presAssocID="{690DB98D-D2A2-4781-B520-34E38E44984B}" presName="descendantText" presStyleLbl="alignAccFollowNode1" presStyleIdx="2" presStyleCnt="4" custLinFactNeighborX="-829">
        <dgm:presLayoutVars>
          <dgm:bulletEnabled val="1"/>
        </dgm:presLayoutVars>
      </dgm:prSet>
      <dgm:spPr/>
    </dgm:pt>
    <dgm:pt modelId="{727E6506-0C6A-42CF-8683-6F31302A8A84}" type="pres">
      <dgm:prSet presAssocID="{0B2BF461-7E3A-460B-B62F-721C842BF32F}" presName="sp" presStyleCnt="0"/>
      <dgm:spPr/>
    </dgm:pt>
    <dgm:pt modelId="{98137B33-86AC-41DB-A171-D0C85E15F19B}" type="pres">
      <dgm:prSet presAssocID="{34C0B6FA-719C-43F5-85B7-3EED3D728892}" presName="linNode" presStyleCnt="0"/>
      <dgm:spPr/>
    </dgm:pt>
    <dgm:pt modelId="{F8FF36A6-A7A7-4028-8A92-00FC25763DC2}" type="pres">
      <dgm:prSet presAssocID="{34C0B6FA-719C-43F5-85B7-3EED3D728892}" presName="parentText" presStyleLbl="node1" presStyleIdx="3" presStyleCnt="4">
        <dgm:presLayoutVars>
          <dgm:chMax val="1"/>
          <dgm:bulletEnabled val="1"/>
        </dgm:presLayoutVars>
      </dgm:prSet>
      <dgm:spPr/>
    </dgm:pt>
    <dgm:pt modelId="{C46009B3-45CB-4A24-B2EB-7AF85CDDFE16}" type="pres">
      <dgm:prSet presAssocID="{34C0B6FA-719C-43F5-85B7-3EED3D728892}" presName="descendantText" presStyleLbl="alignAccFollowNode1" presStyleIdx="3" presStyleCnt="4">
        <dgm:presLayoutVars>
          <dgm:bulletEnabled val="1"/>
        </dgm:presLayoutVars>
      </dgm:prSet>
      <dgm:spPr/>
    </dgm:pt>
  </dgm:ptLst>
  <dgm:cxnLst>
    <dgm:cxn modelId="{AF1D4C15-2188-44FB-A063-1D3A269FB117}" type="presOf" srcId="{34C0B6FA-719C-43F5-85B7-3EED3D728892}" destId="{F8FF36A6-A7A7-4028-8A92-00FC25763DC2}" srcOrd="0" destOrd="0" presId="urn:microsoft.com/office/officeart/2005/8/layout/vList5"/>
    <dgm:cxn modelId="{E95D262E-DF8E-43F9-8A4B-728A2DC2A1BA}" type="presOf" srcId="{20390A9D-67CD-4BF1-A0AC-C2444E51D917}" destId="{2DF8F86E-6A9E-432A-BDAC-5824983D8741}" srcOrd="0" destOrd="0" presId="urn:microsoft.com/office/officeart/2005/8/layout/vList5"/>
    <dgm:cxn modelId="{7121D63A-9DF9-40C5-9C33-4C4B31F94183}" srcId="{34C0B6FA-719C-43F5-85B7-3EED3D728892}" destId="{BE1F52EE-A4D5-409A-A2ED-7EB04D5E3799}" srcOrd="0" destOrd="0" parTransId="{EB5E63A8-5968-4F9C-B8B9-6BEC343F6E98}" sibTransId="{A7401EBE-01E9-4F15-BACF-82E6E99CA3E3}"/>
    <dgm:cxn modelId="{4749D63B-1B4B-48A7-A39A-CBFCA1D8F5E3}" srcId="{1D98D5A5-3B24-4840-9AAB-891144833329}" destId="{4ABF7489-D0BA-4A17-8CF6-6377D6D5C181}" srcOrd="1" destOrd="0" parTransId="{313A3BBC-410C-4F5A-839F-C45963755463}" sibTransId="{988F463C-3882-4196-B4F9-CC1F5C0C1EC7}"/>
    <dgm:cxn modelId="{F7A55E40-F0DA-4D31-8C1D-22B1FF09607A}" type="presOf" srcId="{4ABF7489-D0BA-4A17-8CF6-6377D6D5C181}" destId="{0C0F7D18-A59D-4706-9363-DB1E15890EDE}" srcOrd="0" destOrd="0" presId="urn:microsoft.com/office/officeart/2005/8/layout/vList5"/>
    <dgm:cxn modelId="{811F1D49-0D0F-4C70-8C33-75BBAAFE85C8}" type="presOf" srcId="{1D98D5A5-3B24-4840-9AAB-891144833329}" destId="{31DD9EE3-F6D7-4781-9ED5-671F38B60565}" srcOrd="0" destOrd="0" presId="urn:microsoft.com/office/officeart/2005/8/layout/vList5"/>
    <dgm:cxn modelId="{860D4279-9300-4D19-8C5D-54159817EE00}" srcId="{980088CE-4523-4F7F-A1AE-06599E2493A9}" destId="{20390A9D-67CD-4BF1-A0AC-C2444E51D917}" srcOrd="0" destOrd="0" parTransId="{A832621B-C769-4FE6-9212-69358F8751DC}" sibTransId="{2A290365-47F9-42AF-8B5E-A76A2321BE7C}"/>
    <dgm:cxn modelId="{1EF7EA7D-414F-4431-B405-4AB2A247A873}" srcId="{690DB98D-D2A2-4781-B520-34E38E44984B}" destId="{E5D12474-F80B-4BAE-8B40-03A7554FCAB7}" srcOrd="0" destOrd="0" parTransId="{C62DE5C2-F836-46C9-A5A6-2A4EFD3987E0}" sibTransId="{2684A3E5-CED7-412F-93D6-FE776EF3BEFD}"/>
    <dgm:cxn modelId="{4ADB8E83-2A0B-48F8-B993-CC9DBED57B75}" srcId="{1D98D5A5-3B24-4840-9AAB-891144833329}" destId="{690DB98D-D2A2-4781-B520-34E38E44984B}" srcOrd="2" destOrd="0" parTransId="{D1E4C3E9-CEBC-4E0B-AEC7-CB84F0DE0E70}" sibTransId="{0B2BF461-7E3A-460B-B62F-721C842BF32F}"/>
    <dgm:cxn modelId="{963C649E-DF98-45F7-891E-723DAA9C85E2}" type="presOf" srcId="{BE1F52EE-A4D5-409A-A2ED-7EB04D5E3799}" destId="{C46009B3-45CB-4A24-B2EB-7AF85CDDFE16}" srcOrd="0" destOrd="0" presId="urn:microsoft.com/office/officeart/2005/8/layout/vList5"/>
    <dgm:cxn modelId="{5FFE05AF-7CD3-43EF-B3A3-E1CB8D872B66}" type="presOf" srcId="{E5D12474-F80B-4BAE-8B40-03A7554FCAB7}" destId="{23E2241F-FC2C-42D1-A7FE-1DB1263FF89A}" srcOrd="0" destOrd="0" presId="urn:microsoft.com/office/officeart/2005/8/layout/vList5"/>
    <dgm:cxn modelId="{6AA027B3-8978-46D7-A90B-0A91DDF7101E}" type="presOf" srcId="{5E7EAF62-000F-4C6C-9E55-26D08176474B}" destId="{5E96C79F-4788-4F97-BDA2-61249ACE343F}" srcOrd="0" destOrd="0" presId="urn:microsoft.com/office/officeart/2005/8/layout/vList5"/>
    <dgm:cxn modelId="{7C76DFD1-5680-4E7A-AC7A-CDF33F6E2C92}" srcId="{1D98D5A5-3B24-4840-9AAB-891144833329}" destId="{34C0B6FA-719C-43F5-85B7-3EED3D728892}" srcOrd="3" destOrd="0" parTransId="{18D1C202-209E-4136-BB54-734355E6E909}" sibTransId="{B6EE1338-EFDD-475C-84B9-EEF223345158}"/>
    <dgm:cxn modelId="{BD61A4D3-369C-4D06-8CE6-BDD478340048}" srcId="{1D98D5A5-3B24-4840-9AAB-891144833329}" destId="{980088CE-4523-4F7F-A1AE-06599E2493A9}" srcOrd="0" destOrd="0" parTransId="{D41521C3-9C1F-45B7-B848-BD2A1B150E77}" sibTransId="{CFA3F2E8-A93E-4E16-97E6-DE09742A4217}"/>
    <dgm:cxn modelId="{E420EEDD-F9FE-472C-894C-B1902744017B}" type="presOf" srcId="{690DB98D-D2A2-4781-B520-34E38E44984B}" destId="{5D71839A-AECE-4460-ADB5-D1C0DB466709}" srcOrd="0" destOrd="0" presId="urn:microsoft.com/office/officeart/2005/8/layout/vList5"/>
    <dgm:cxn modelId="{44EE7AF1-CCEC-432C-840B-2E1639B5EB22}" srcId="{4ABF7489-D0BA-4A17-8CF6-6377D6D5C181}" destId="{5E7EAF62-000F-4C6C-9E55-26D08176474B}" srcOrd="0" destOrd="0" parTransId="{B4B5EBC2-6A7F-48A7-8DBA-9A0E5C20F241}" sibTransId="{C215ABF5-BF4C-470C-955C-D0C1F59A1E18}"/>
    <dgm:cxn modelId="{946561F5-0405-4133-8D81-3C2EEC03FF2A}" type="presOf" srcId="{980088CE-4523-4F7F-A1AE-06599E2493A9}" destId="{3C089FCF-C5D5-41FC-AF4C-BD5C7225E7ED}" srcOrd="0" destOrd="0" presId="urn:microsoft.com/office/officeart/2005/8/layout/vList5"/>
    <dgm:cxn modelId="{1AE6920B-66BE-4F25-BAD5-2F67A177F76E}" type="presParOf" srcId="{31DD9EE3-F6D7-4781-9ED5-671F38B60565}" destId="{3C7DEFF5-8FD7-4766-BC94-B0664641BE95}" srcOrd="0" destOrd="0" presId="urn:microsoft.com/office/officeart/2005/8/layout/vList5"/>
    <dgm:cxn modelId="{104D50ED-F07E-4A18-B467-2C74FDE536EE}" type="presParOf" srcId="{3C7DEFF5-8FD7-4766-BC94-B0664641BE95}" destId="{3C089FCF-C5D5-41FC-AF4C-BD5C7225E7ED}" srcOrd="0" destOrd="0" presId="urn:microsoft.com/office/officeart/2005/8/layout/vList5"/>
    <dgm:cxn modelId="{96EB2EA2-6343-4728-A90B-BB3D1FA73F89}" type="presParOf" srcId="{3C7DEFF5-8FD7-4766-BC94-B0664641BE95}" destId="{2DF8F86E-6A9E-432A-BDAC-5824983D8741}" srcOrd="1" destOrd="0" presId="urn:microsoft.com/office/officeart/2005/8/layout/vList5"/>
    <dgm:cxn modelId="{83192D72-CE5F-4267-B335-9F0565D756EC}" type="presParOf" srcId="{31DD9EE3-F6D7-4781-9ED5-671F38B60565}" destId="{56CE5901-C56F-41B8-8B60-079C85AF7512}" srcOrd="1" destOrd="0" presId="urn:microsoft.com/office/officeart/2005/8/layout/vList5"/>
    <dgm:cxn modelId="{FFA8D9A6-4231-4979-B218-72A332F483A5}" type="presParOf" srcId="{31DD9EE3-F6D7-4781-9ED5-671F38B60565}" destId="{990103B2-651B-4307-B986-B6998388F03B}" srcOrd="2" destOrd="0" presId="urn:microsoft.com/office/officeart/2005/8/layout/vList5"/>
    <dgm:cxn modelId="{56B3B0A4-5912-439F-B1BF-80150B08D11F}" type="presParOf" srcId="{990103B2-651B-4307-B986-B6998388F03B}" destId="{0C0F7D18-A59D-4706-9363-DB1E15890EDE}" srcOrd="0" destOrd="0" presId="urn:microsoft.com/office/officeart/2005/8/layout/vList5"/>
    <dgm:cxn modelId="{4B6C4395-1BCB-4366-90ED-D0B01714434F}" type="presParOf" srcId="{990103B2-651B-4307-B986-B6998388F03B}" destId="{5E96C79F-4788-4F97-BDA2-61249ACE343F}" srcOrd="1" destOrd="0" presId="urn:microsoft.com/office/officeart/2005/8/layout/vList5"/>
    <dgm:cxn modelId="{9BD82C15-2F4A-487A-B5C0-7459E08FC6C7}" type="presParOf" srcId="{31DD9EE3-F6D7-4781-9ED5-671F38B60565}" destId="{1F983FB7-EF46-49CC-9B3A-3F68AA75853F}" srcOrd="3" destOrd="0" presId="urn:microsoft.com/office/officeart/2005/8/layout/vList5"/>
    <dgm:cxn modelId="{7D6BDD04-5A18-44D0-A292-8D7949DC6E83}" type="presParOf" srcId="{31DD9EE3-F6D7-4781-9ED5-671F38B60565}" destId="{EBD94713-EBB6-4C8A-A6C9-0256E3C5D5D8}" srcOrd="4" destOrd="0" presId="urn:microsoft.com/office/officeart/2005/8/layout/vList5"/>
    <dgm:cxn modelId="{F3F8AB3A-ACA6-4F6C-B61A-B6600640E0F7}" type="presParOf" srcId="{EBD94713-EBB6-4C8A-A6C9-0256E3C5D5D8}" destId="{5D71839A-AECE-4460-ADB5-D1C0DB466709}" srcOrd="0" destOrd="0" presId="urn:microsoft.com/office/officeart/2005/8/layout/vList5"/>
    <dgm:cxn modelId="{109AACDA-4DC8-45AC-941A-FD729AE57A45}" type="presParOf" srcId="{EBD94713-EBB6-4C8A-A6C9-0256E3C5D5D8}" destId="{23E2241F-FC2C-42D1-A7FE-1DB1263FF89A}" srcOrd="1" destOrd="0" presId="urn:microsoft.com/office/officeart/2005/8/layout/vList5"/>
    <dgm:cxn modelId="{5483D9AC-138F-4700-9780-99F0EE443CD3}" type="presParOf" srcId="{31DD9EE3-F6D7-4781-9ED5-671F38B60565}" destId="{727E6506-0C6A-42CF-8683-6F31302A8A84}" srcOrd="5" destOrd="0" presId="urn:microsoft.com/office/officeart/2005/8/layout/vList5"/>
    <dgm:cxn modelId="{51752184-C755-493A-B1AF-3DDC62E138B0}" type="presParOf" srcId="{31DD9EE3-F6D7-4781-9ED5-671F38B60565}" destId="{98137B33-86AC-41DB-A171-D0C85E15F19B}" srcOrd="6" destOrd="0" presId="urn:microsoft.com/office/officeart/2005/8/layout/vList5"/>
    <dgm:cxn modelId="{16FBE7F3-EBA9-4078-8FEE-674B41CB6962}" type="presParOf" srcId="{98137B33-86AC-41DB-A171-D0C85E15F19B}" destId="{F8FF36A6-A7A7-4028-8A92-00FC25763DC2}" srcOrd="0" destOrd="0" presId="urn:microsoft.com/office/officeart/2005/8/layout/vList5"/>
    <dgm:cxn modelId="{F8214864-732E-4FB4-A390-F00D97E0AE98}" type="presParOf" srcId="{98137B33-86AC-41DB-A171-D0C85E15F19B}" destId="{C46009B3-45CB-4A24-B2EB-7AF85CDDFE1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6086E-7AC2-4717-A9A4-451FD7B0E1EE}">
      <dsp:nvSpPr>
        <dsp:cNvPr id="0" name=""/>
        <dsp:cNvSpPr/>
      </dsp:nvSpPr>
      <dsp:spPr>
        <a:xfrm>
          <a:off x="3257829" y="0"/>
          <a:ext cx="4886745" cy="1140767"/>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a:t>Interpretable model having the </a:t>
          </a:r>
          <a:r>
            <a:rPr lang="en-US" sz="1900" kern="1200" err="1"/>
            <a:t>TextCluster_Prob</a:t>
          </a:r>
          <a:r>
            <a:rPr lang="en-US" sz="1900" kern="1200"/>
            <a:t> and </a:t>
          </a:r>
          <a:r>
            <a:rPr lang="en-US" sz="1900" kern="1200" err="1"/>
            <a:t>TextCluster_n</a:t>
          </a:r>
          <a:r>
            <a:rPr lang="en-US" sz="1900" kern="1200"/>
            <a:t> variables set as Input</a:t>
          </a:r>
        </a:p>
      </dsp:txBody>
      <dsp:txXfrm>
        <a:off x="3257829" y="142596"/>
        <a:ext cx="4458957" cy="855575"/>
      </dsp:txXfrm>
    </dsp:sp>
    <dsp:sp modelId="{96C54C33-1540-40BE-A86E-1350079E115C}">
      <dsp:nvSpPr>
        <dsp:cNvPr id="0" name=""/>
        <dsp:cNvSpPr/>
      </dsp:nvSpPr>
      <dsp:spPr>
        <a:xfrm>
          <a:off x="0" y="0"/>
          <a:ext cx="3257830" cy="1140767"/>
        </a:xfrm>
        <a:prstGeom prst="roundRect">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l" defTabSz="1778000">
            <a:lnSpc>
              <a:spcPct val="90000"/>
            </a:lnSpc>
            <a:spcBef>
              <a:spcPct val="0"/>
            </a:spcBef>
            <a:spcAft>
              <a:spcPct val="35000"/>
            </a:spcAft>
            <a:buNone/>
          </a:pPr>
          <a:r>
            <a:rPr lang="en-US" sz="4000" kern="1200"/>
            <a:t>Analysis 1</a:t>
          </a:r>
        </a:p>
      </dsp:txBody>
      <dsp:txXfrm>
        <a:off x="55688" y="55688"/>
        <a:ext cx="3146454" cy="1029391"/>
      </dsp:txXfrm>
    </dsp:sp>
    <dsp:sp modelId="{C0552DB2-D410-4086-8A5D-223BB392272B}">
      <dsp:nvSpPr>
        <dsp:cNvPr id="0" name=""/>
        <dsp:cNvSpPr/>
      </dsp:nvSpPr>
      <dsp:spPr>
        <a:xfrm>
          <a:off x="3257829" y="1254843"/>
          <a:ext cx="4886745" cy="1140767"/>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a:t>Assigning of the Term and Document Cutoff based on the word's presence in the document</a:t>
          </a:r>
        </a:p>
      </dsp:txBody>
      <dsp:txXfrm>
        <a:off x="3257829" y="1397439"/>
        <a:ext cx="4458957" cy="855575"/>
      </dsp:txXfrm>
    </dsp:sp>
    <dsp:sp modelId="{C77DEFFA-9449-44E0-915F-F059CEA1E6D7}">
      <dsp:nvSpPr>
        <dsp:cNvPr id="0" name=""/>
        <dsp:cNvSpPr/>
      </dsp:nvSpPr>
      <dsp:spPr>
        <a:xfrm>
          <a:off x="0" y="1254843"/>
          <a:ext cx="3257830" cy="11407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l" defTabSz="1778000">
            <a:lnSpc>
              <a:spcPct val="90000"/>
            </a:lnSpc>
            <a:spcBef>
              <a:spcPct val="0"/>
            </a:spcBef>
            <a:spcAft>
              <a:spcPct val="35000"/>
            </a:spcAft>
            <a:buNone/>
          </a:pPr>
          <a:r>
            <a:rPr lang="en-US" sz="4000" kern="1200"/>
            <a:t>Analysis 2</a:t>
          </a:r>
        </a:p>
      </dsp:txBody>
      <dsp:txXfrm>
        <a:off x="55688" y="1310531"/>
        <a:ext cx="3146454" cy="1029391"/>
      </dsp:txXfrm>
    </dsp:sp>
    <dsp:sp modelId="{13093F6D-49DE-4532-8C52-E3E9C23A366D}">
      <dsp:nvSpPr>
        <dsp:cNvPr id="0" name=""/>
        <dsp:cNvSpPr/>
      </dsp:nvSpPr>
      <dsp:spPr>
        <a:xfrm>
          <a:off x="3257829" y="2509687"/>
          <a:ext cx="4886745" cy="1140767"/>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a:t>Using Text Profile to cluster 15 most frequent terms for each category</a:t>
          </a:r>
        </a:p>
      </dsp:txBody>
      <dsp:txXfrm>
        <a:off x="3257829" y="2652283"/>
        <a:ext cx="4458957" cy="855575"/>
      </dsp:txXfrm>
    </dsp:sp>
    <dsp:sp modelId="{694C80CD-748D-4162-B22C-0FE5C0B544AE}">
      <dsp:nvSpPr>
        <dsp:cNvPr id="0" name=""/>
        <dsp:cNvSpPr/>
      </dsp:nvSpPr>
      <dsp:spPr>
        <a:xfrm>
          <a:off x="0" y="2509687"/>
          <a:ext cx="3257830" cy="11407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l" defTabSz="1778000">
            <a:lnSpc>
              <a:spcPct val="90000"/>
            </a:lnSpc>
            <a:spcBef>
              <a:spcPct val="0"/>
            </a:spcBef>
            <a:spcAft>
              <a:spcPct val="35000"/>
            </a:spcAft>
            <a:buNone/>
          </a:pPr>
          <a:r>
            <a:rPr lang="en-US" sz="4000" kern="1200"/>
            <a:t>Analysis 3</a:t>
          </a:r>
        </a:p>
      </dsp:txBody>
      <dsp:txXfrm>
        <a:off x="55688" y="2565375"/>
        <a:ext cx="3146454" cy="1029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A76C3-16A2-471D-8ED1-1DD48A7A57AF}">
      <dsp:nvSpPr>
        <dsp:cNvPr id="0" name=""/>
        <dsp:cNvSpPr/>
      </dsp:nvSpPr>
      <dsp:spPr>
        <a:xfrm>
          <a:off x="2293" y="135261"/>
          <a:ext cx="2235831" cy="61607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Neural Network</a:t>
          </a:r>
        </a:p>
      </dsp:txBody>
      <dsp:txXfrm>
        <a:off x="2293" y="135261"/>
        <a:ext cx="2235831" cy="616078"/>
      </dsp:txXfrm>
    </dsp:sp>
    <dsp:sp modelId="{3597B7C3-AA80-4A7A-92C4-2F1F49389898}">
      <dsp:nvSpPr>
        <dsp:cNvPr id="0" name=""/>
        <dsp:cNvSpPr/>
      </dsp:nvSpPr>
      <dsp:spPr>
        <a:xfrm>
          <a:off x="2293" y="751340"/>
          <a:ext cx="2235831" cy="7466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ROC – 0.908</a:t>
          </a:r>
        </a:p>
      </dsp:txBody>
      <dsp:txXfrm>
        <a:off x="2293" y="751340"/>
        <a:ext cx="2235831" cy="746639"/>
      </dsp:txXfrm>
    </dsp:sp>
    <dsp:sp modelId="{C88FDFAE-5B76-465C-A1A8-9AC28D1BD5F9}">
      <dsp:nvSpPr>
        <dsp:cNvPr id="0" name=""/>
        <dsp:cNvSpPr/>
      </dsp:nvSpPr>
      <dsp:spPr>
        <a:xfrm>
          <a:off x="2551141" y="135261"/>
          <a:ext cx="2235831" cy="61607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Regression Text Topic</a:t>
          </a:r>
        </a:p>
      </dsp:txBody>
      <dsp:txXfrm>
        <a:off x="2551141" y="135261"/>
        <a:ext cx="2235831" cy="616078"/>
      </dsp:txXfrm>
    </dsp:sp>
    <dsp:sp modelId="{DF9B4A62-45A2-4BDB-B113-47612869EDDF}">
      <dsp:nvSpPr>
        <dsp:cNvPr id="0" name=""/>
        <dsp:cNvSpPr/>
      </dsp:nvSpPr>
      <dsp:spPr>
        <a:xfrm>
          <a:off x="2551141" y="751340"/>
          <a:ext cx="2235831" cy="7466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ROC – 0.902</a:t>
          </a:r>
        </a:p>
      </dsp:txBody>
      <dsp:txXfrm>
        <a:off x="2551141" y="751340"/>
        <a:ext cx="2235831" cy="746639"/>
      </dsp:txXfrm>
    </dsp:sp>
    <dsp:sp modelId="{986F1797-A7DC-4AC6-968E-7EEE734E2992}">
      <dsp:nvSpPr>
        <dsp:cNvPr id="0" name=""/>
        <dsp:cNvSpPr/>
      </dsp:nvSpPr>
      <dsp:spPr>
        <a:xfrm>
          <a:off x="5099989" y="135261"/>
          <a:ext cx="2235831" cy="61607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Regression Inverse Document Frequency</a:t>
          </a:r>
        </a:p>
      </dsp:txBody>
      <dsp:txXfrm>
        <a:off x="5099989" y="135261"/>
        <a:ext cx="2235831" cy="616078"/>
      </dsp:txXfrm>
    </dsp:sp>
    <dsp:sp modelId="{4F8392B7-7513-49AF-B884-1876BDD20481}">
      <dsp:nvSpPr>
        <dsp:cNvPr id="0" name=""/>
        <dsp:cNvSpPr/>
      </dsp:nvSpPr>
      <dsp:spPr>
        <a:xfrm>
          <a:off x="5099989" y="751340"/>
          <a:ext cx="2235831" cy="7466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ROC – 0.9</a:t>
          </a:r>
        </a:p>
      </dsp:txBody>
      <dsp:txXfrm>
        <a:off x="5099989" y="751340"/>
        <a:ext cx="2235831" cy="746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A76C3-16A2-471D-8ED1-1DD48A7A57AF}">
      <dsp:nvSpPr>
        <dsp:cNvPr id="0" name=""/>
        <dsp:cNvSpPr/>
      </dsp:nvSpPr>
      <dsp:spPr>
        <a:xfrm>
          <a:off x="2293" y="89420"/>
          <a:ext cx="2235831"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Neural Network</a:t>
          </a:r>
        </a:p>
      </dsp:txBody>
      <dsp:txXfrm>
        <a:off x="2293" y="89420"/>
        <a:ext cx="2235831" cy="576000"/>
      </dsp:txXfrm>
    </dsp:sp>
    <dsp:sp modelId="{3597B7C3-AA80-4A7A-92C4-2F1F49389898}">
      <dsp:nvSpPr>
        <dsp:cNvPr id="0" name=""/>
        <dsp:cNvSpPr/>
      </dsp:nvSpPr>
      <dsp:spPr>
        <a:xfrm>
          <a:off x="2293" y="665421"/>
          <a:ext cx="2235831" cy="8784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ROC – </a:t>
          </a:r>
          <a:r>
            <a:rPr lang="en-US" sz="2000" kern="1200">
              <a:latin typeface="Century Gothic" panose="020B0502020202020204"/>
            </a:rPr>
            <a:t>0.88</a:t>
          </a:r>
          <a:endParaRPr lang="en-US" sz="2000" kern="1200"/>
        </a:p>
      </dsp:txBody>
      <dsp:txXfrm>
        <a:off x="2293" y="665421"/>
        <a:ext cx="2235831" cy="878400"/>
      </dsp:txXfrm>
    </dsp:sp>
    <dsp:sp modelId="{C88FDFAE-5B76-465C-A1A8-9AC28D1BD5F9}">
      <dsp:nvSpPr>
        <dsp:cNvPr id="0" name=""/>
        <dsp:cNvSpPr/>
      </dsp:nvSpPr>
      <dsp:spPr>
        <a:xfrm>
          <a:off x="2551141" y="89420"/>
          <a:ext cx="2235831"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entury Gothic" panose="020B0502020202020204"/>
            </a:rPr>
            <a:t>Regression Topic</a:t>
          </a:r>
          <a:r>
            <a:rPr lang="en-US" sz="2000" kern="1200"/>
            <a:t> </a:t>
          </a:r>
          <a:r>
            <a:rPr lang="en-US" sz="2000" kern="1200">
              <a:latin typeface="Century Gothic" panose="020B0502020202020204"/>
            </a:rPr>
            <a:t>3</a:t>
          </a:r>
          <a:endParaRPr lang="en-US" sz="2000" kern="1200"/>
        </a:p>
      </dsp:txBody>
      <dsp:txXfrm>
        <a:off x="2551141" y="89420"/>
        <a:ext cx="2235831" cy="576000"/>
      </dsp:txXfrm>
    </dsp:sp>
    <dsp:sp modelId="{DF9B4A62-45A2-4BDB-B113-47612869EDDF}">
      <dsp:nvSpPr>
        <dsp:cNvPr id="0" name=""/>
        <dsp:cNvSpPr/>
      </dsp:nvSpPr>
      <dsp:spPr>
        <a:xfrm>
          <a:off x="2551141" y="665421"/>
          <a:ext cx="2235831" cy="8784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ROC – </a:t>
          </a:r>
          <a:r>
            <a:rPr lang="en-US" sz="2000" kern="1200">
              <a:latin typeface="Century Gothic" panose="020B0502020202020204"/>
            </a:rPr>
            <a:t>0.875</a:t>
          </a:r>
          <a:endParaRPr lang="en-US" sz="2000" kern="1200"/>
        </a:p>
      </dsp:txBody>
      <dsp:txXfrm>
        <a:off x="2551141" y="665421"/>
        <a:ext cx="2235831" cy="878400"/>
      </dsp:txXfrm>
    </dsp:sp>
    <dsp:sp modelId="{986F1797-A7DC-4AC6-968E-7EEE734E2992}">
      <dsp:nvSpPr>
        <dsp:cNvPr id="0" name=""/>
        <dsp:cNvSpPr/>
      </dsp:nvSpPr>
      <dsp:spPr>
        <a:xfrm>
          <a:off x="5099989" y="89420"/>
          <a:ext cx="2235831"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entury Gothic" panose="020B0502020202020204"/>
            </a:rPr>
            <a:t>Gradient Boosting</a:t>
          </a:r>
          <a:endParaRPr lang="en-US" sz="2000" kern="1200"/>
        </a:p>
      </dsp:txBody>
      <dsp:txXfrm>
        <a:off x="5099989" y="89420"/>
        <a:ext cx="2235831" cy="576000"/>
      </dsp:txXfrm>
    </dsp:sp>
    <dsp:sp modelId="{4F8392B7-7513-49AF-B884-1876BDD20481}">
      <dsp:nvSpPr>
        <dsp:cNvPr id="0" name=""/>
        <dsp:cNvSpPr/>
      </dsp:nvSpPr>
      <dsp:spPr>
        <a:xfrm>
          <a:off x="5099989" y="665421"/>
          <a:ext cx="2235831" cy="8784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ROC – </a:t>
          </a:r>
          <a:r>
            <a:rPr lang="en-US" sz="2000" kern="1200">
              <a:latin typeface="Century Gothic" panose="020B0502020202020204"/>
            </a:rPr>
            <a:t>0.863</a:t>
          </a:r>
          <a:endParaRPr lang="en-US" sz="2000" kern="1200"/>
        </a:p>
      </dsp:txBody>
      <dsp:txXfrm>
        <a:off x="5099989" y="665421"/>
        <a:ext cx="2235831" cy="878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8F86E-6A9E-432A-BDAC-5824983D8741}">
      <dsp:nvSpPr>
        <dsp:cNvPr id="0" name=""/>
        <dsp:cNvSpPr/>
      </dsp:nvSpPr>
      <dsp:spPr>
        <a:xfrm rot="5400000">
          <a:off x="6013413" y="-2494644"/>
          <a:ext cx="854429" cy="60617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a:latin typeface="Century Gothic" panose="020B0502020202020204"/>
            </a:rPr>
            <a:t>From the data, we know that most of the review comments pertain to the phones category where customers express their perspective on the pros and cons of the respective products.</a:t>
          </a:r>
          <a:endParaRPr lang="en-US" sz="1500" kern="1200"/>
        </a:p>
      </dsp:txBody>
      <dsp:txXfrm rot="-5400000">
        <a:off x="3409744" y="150735"/>
        <a:ext cx="6020057" cy="771009"/>
      </dsp:txXfrm>
    </dsp:sp>
    <dsp:sp modelId="{3C089FCF-C5D5-41FC-AF4C-BD5C7225E7ED}">
      <dsp:nvSpPr>
        <dsp:cNvPr id="0" name=""/>
        <dsp:cNvSpPr/>
      </dsp:nvSpPr>
      <dsp:spPr>
        <a:xfrm>
          <a:off x="0" y="2220"/>
          <a:ext cx="3409744" cy="106803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Phones</a:t>
          </a:r>
        </a:p>
      </dsp:txBody>
      <dsp:txXfrm>
        <a:off x="52137" y="54357"/>
        <a:ext cx="3305470" cy="963763"/>
      </dsp:txXfrm>
    </dsp:sp>
    <dsp:sp modelId="{5E96C79F-4788-4F97-BDA2-61249ACE343F}">
      <dsp:nvSpPr>
        <dsp:cNvPr id="0" name=""/>
        <dsp:cNvSpPr/>
      </dsp:nvSpPr>
      <dsp:spPr>
        <a:xfrm rot="5400000">
          <a:off x="6013413" y="-1373205"/>
          <a:ext cx="854429" cy="60617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a:t>We see that the terms of occurrence of Review body and Review title are </a:t>
          </a:r>
          <a:r>
            <a:rPr lang="en-US" sz="1500" kern="1200">
              <a:latin typeface="Century Gothic" panose="020B0502020202020204"/>
            </a:rPr>
            <a:t>similar </a:t>
          </a:r>
          <a:r>
            <a:rPr lang="en-US" sz="1500" kern="1200"/>
            <a:t>and showing the same category of Positive or Negative Sentiment.</a:t>
          </a:r>
          <a:r>
            <a:rPr lang="en-US" sz="1500" kern="1200">
              <a:latin typeface="Century Gothic" panose="020B0502020202020204"/>
            </a:rPr>
            <a:t> </a:t>
          </a:r>
          <a:endParaRPr lang="en-US" sz="1500" kern="1200"/>
        </a:p>
      </dsp:txBody>
      <dsp:txXfrm rot="-5400000">
        <a:off x="3409744" y="1272174"/>
        <a:ext cx="6020057" cy="771009"/>
      </dsp:txXfrm>
    </dsp:sp>
    <dsp:sp modelId="{0C0F7D18-A59D-4706-9363-DB1E15890EDE}">
      <dsp:nvSpPr>
        <dsp:cNvPr id="0" name=""/>
        <dsp:cNvSpPr/>
      </dsp:nvSpPr>
      <dsp:spPr>
        <a:xfrm>
          <a:off x="0" y="1123659"/>
          <a:ext cx="3409744" cy="106803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Century Gothic" panose="020B0502020202020204"/>
            </a:rPr>
            <a:t>Review</a:t>
          </a:r>
          <a:r>
            <a:rPr lang="en-US" sz="2500" kern="1200"/>
            <a:t> Title (vs) Review Body</a:t>
          </a:r>
          <a:endParaRPr lang="en-US" sz="2500" kern="1200">
            <a:latin typeface="Century Gothic" panose="020B0502020202020204"/>
          </a:endParaRPr>
        </a:p>
      </dsp:txBody>
      <dsp:txXfrm>
        <a:off x="52137" y="1175796"/>
        <a:ext cx="3305470" cy="963763"/>
      </dsp:txXfrm>
    </dsp:sp>
    <dsp:sp modelId="{23E2241F-FC2C-42D1-A7FE-1DB1263FF89A}">
      <dsp:nvSpPr>
        <dsp:cNvPr id="0" name=""/>
        <dsp:cNvSpPr/>
      </dsp:nvSpPr>
      <dsp:spPr>
        <a:xfrm rot="5400000">
          <a:off x="5985146" y="-251766"/>
          <a:ext cx="854429" cy="60617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There are 2535 rows having Rating as 3 which mostly have a mixed sentiment that involved users mentioning positive and negative review comments.</a:t>
          </a:r>
        </a:p>
      </dsp:txBody>
      <dsp:txXfrm rot="-5400000">
        <a:off x="3381477" y="2393613"/>
        <a:ext cx="6020057" cy="771009"/>
      </dsp:txXfrm>
    </dsp:sp>
    <dsp:sp modelId="{5D71839A-AECE-4460-ADB5-D1C0DB466709}">
      <dsp:nvSpPr>
        <dsp:cNvPr id="0" name=""/>
        <dsp:cNvSpPr/>
      </dsp:nvSpPr>
      <dsp:spPr>
        <a:xfrm>
          <a:off x="0" y="2245098"/>
          <a:ext cx="3409744" cy="106803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Rating 3</a:t>
          </a:r>
        </a:p>
      </dsp:txBody>
      <dsp:txXfrm>
        <a:off x="52137" y="2297235"/>
        <a:ext cx="3305470" cy="963763"/>
      </dsp:txXfrm>
    </dsp:sp>
    <dsp:sp modelId="{C46009B3-45CB-4A24-B2EB-7AF85CDDFE16}">
      <dsp:nvSpPr>
        <dsp:cNvPr id="0" name=""/>
        <dsp:cNvSpPr/>
      </dsp:nvSpPr>
      <dsp:spPr>
        <a:xfrm rot="5400000">
          <a:off x="6013413" y="869672"/>
          <a:ext cx="854429" cy="60617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a:t>There is more misclassification of the negative sentiment </a:t>
          </a:r>
          <a:r>
            <a:rPr lang="en-US" sz="1500" kern="1200">
              <a:latin typeface="Century Gothic" panose="020B0502020202020204"/>
            </a:rPr>
            <a:t>due to ratings of mark 3 and because</a:t>
          </a:r>
          <a:r>
            <a:rPr lang="en-US" sz="1500" kern="1200"/>
            <a:t> of the mixed </a:t>
          </a:r>
          <a:r>
            <a:rPr lang="en-US" sz="1500" kern="1200">
              <a:latin typeface="Century Gothic" panose="020B0502020202020204"/>
            </a:rPr>
            <a:t>reviews</a:t>
          </a:r>
          <a:r>
            <a:rPr lang="en-US" sz="1500" kern="1200"/>
            <a:t> by the users.</a:t>
          </a:r>
        </a:p>
      </dsp:txBody>
      <dsp:txXfrm rot="-5400000">
        <a:off x="3409744" y="3515051"/>
        <a:ext cx="6020057" cy="771009"/>
      </dsp:txXfrm>
    </dsp:sp>
    <dsp:sp modelId="{F8FF36A6-A7A7-4028-8A92-00FC25763DC2}">
      <dsp:nvSpPr>
        <dsp:cNvPr id="0" name=""/>
        <dsp:cNvSpPr/>
      </dsp:nvSpPr>
      <dsp:spPr>
        <a:xfrm>
          <a:off x="0" y="3366537"/>
          <a:ext cx="3409744" cy="106803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Negative Sentiment Misclassification</a:t>
          </a:r>
        </a:p>
      </dsp:txBody>
      <dsp:txXfrm>
        <a:off x="52137" y="3418674"/>
        <a:ext cx="3305470" cy="96376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61586-DDC5-488C-8FD9-B2795F0E3741}" type="datetimeFigureOut">
              <a:rPr lang="en-US" smtClean="0"/>
              <a:t>8/17/2021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7C0B1-AE0E-4FCF-93C4-3CA275174D1B}" type="slidenum">
              <a:rPr lang="en-US" smtClean="0"/>
              <a:t>‹#›</a:t>
            </a:fld>
            <a:endParaRPr lang="en-US"/>
          </a:p>
        </p:txBody>
      </p:sp>
    </p:spTree>
    <p:extLst>
      <p:ext uri="{BB962C8B-B14F-4D97-AF65-F5344CB8AC3E}">
        <p14:creationId xmlns:p14="http://schemas.microsoft.com/office/powerpoint/2010/main" val="343243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What we've chosen to do our project on is the authenticity/accuracy of Amazon electronic items reviews. </a:t>
            </a:r>
            <a:r>
              <a:rPr lang="en-US" b="0" i="0" u="none" strike="noStrike">
                <a:solidFill>
                  <a:srgbClr val="0E4065"/>
                </a:solidFill>
                <a:effectLst/>
                <a:latin typeface="Open Sans" panose="020B0606030504020204" pitchFamily="34" charset="0"/>
              </a:rPr>
              <a:t>In 2020, Amazon's total consolidated net revenue amounted to 386.06 billion U.S. dollars. </a:t>
            </a:r>
            <a:r>
              <a:rPr lang="en-US" b="0" i="0">
                <a:solidFill>
                  <a:srgbClr val="222222"/>
                </a:solidFill>
                <a:effectLst/>
                <a:latin typeface="Roboto" panose="02000000000000000000" pitchFamily="2" charset="0"/>
              </a:rPr>
              <a:t>Amazon’s consumer electronics retail business grew more than 18.5 percent in the past year! </a:t>
            </a:r>
            <a:r>
              <a:rPr lang="en-US">
                <a:cs typeface="Calibri"/>
              </a:rPr>
              <a:t>Amazon sells electronic items from sellers across the world in addition to their own produced electronics like the Fire tablet and Echo. We obtained a data set from Kaggle.com and noticed many conflicting reviews between the overall rating and the comments so we agreed that our reevaluation of these ratings and data modeling would better help business owners predict electronic items sales and trends. </a:t>
            </a:r>
          </a:p>
        </p:txBody>
      </p:sp>
      <p:sp>
        <p:nvSpPr>
          <p:cNvPr id="4" name="Slide Number Placeholder 3"/>
          <p:cNvSpPr>
            <a:spLocks noGrp="1"/>
          </p:cNvSpPr>
          <p:nvPr>
            <p:ph type="sldNum" sz="quarter" idx="5"/>
          </p:nvPr>
        </p:nvSpPr>
        <p:spPr/>
        <p:txBody>
          <a:bodyPr/>
          <a:lstStyle/>
          <a:p>
            <a:fld id="{9AD7C0B1-AE0E-4FCF-93C4-3CA275174D1B}" type="slidenum">
              <a:rPr lang="en-US" smtClean="0"/>
              <a:t>2</a:t>
            </a:fld>
            <a:endParaRPr lang="en-US"/>
          </a:p>
        </p:txBody>
      </p:sp>
    </p:spTree>
    <p:extLst>
      <p:ext uri="{BB962C8B-B14F-4D97-AF65-F5344CB8AC3E}">
        <p14:creationId xmlns:p14="http://schemas.microsoft.com/office/powerpoint/2010/main" val="391531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[Mayank Patidar]</a:t>
            </a:r>
          </a:p>
          <a:p>
            <a:r>
              <a:rPr lang="en-US">
                <a:cs typeface="Calibri"/>
              </a:rPr>
              <a:t>We have selected the dataset with approximate 5lakh rows, there were mainly six columns in our dataset. The 1st column refers to the person who has posted the comment for the particular product. As the names suggests the title column has a short title for the review that is posted. The next column contains the full review of the user. Review rating consists of number of star out of 5 that a particular user has given for the product. Sentiment column is based on the review ratings, if the rating is either 4 or 5, the sentiment is positive else it is negative. And the last column is just the binary transformation of sentiments, positive is 1 and 0 stands for negative review.</a:t>
            </a:r>
          </a:p>
          <a:p>
            <a:endParaRPr lang="en-US">
              <a:cs typeface="Calibri"/>
            </a:endParaRPr>
          </a:p>
          <a:p>
            <a:r>
              <a:rPr lang="en-US">
                <a:cs typeface="Calibri"/>
              </a:rPr>
              <a:t>For this project, reviewer name is not being used in our analysis[55 seconds]</a:t>
            </a:r>
          </a:p>
        </p:txBody>
      </p:sp>
      <p:sp>
        <p:nvSpPr>
          <p:cNvPr id="4" name="Slide Number Placeholder 3"/>
          <p:cNvSpPr>
            <a:spLocks noGrp="1"/>
          </p:cNvSpPr>
          <p:nvPr>
            <p:ph type="sldNum" sz="quarter" idx="5"/>
          </p:nvPr>
        </p:nvSpPr>
        <p:spPr/>
        <p:txBody>
          <a:bodyPr/>
          <a:lstStyle/>
          <a:p>
            <a:fld id="{9AD7C0B1-AE0E-4FCF-93C4-3CA275174D1B}" type="slidenum">
              <a:rPr lang="en-US" smtClean="0"/>
              <a:t>3</a:t>
            </a:fld>
            <a:endParaRPr lang="en-US"/>
          </a:p>
        </p:txBody>
      </p:sp>
    </p:spTree>
    <p:extLst>
      <p:ext uri="{BB962C8B-B14F-4D97-AF65-F5344CB8AC3E}">
        <p14:creationId xmlns:p14="http://schemas.microsoft.com/office/powerpoint/2010/main" val="4188302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[Mayank Patidar]</a:t>
            </a:r>
          </a:p>
          <a:p>
            <a:r>
              <a:rPr lang="en-US">
                <a:cs typeface="Calibri"/>
              </a:rPr>
              <a:t>After running few clustering and filter nodes, we found that processing 5 lakh rows is taking approximate 1 hour for every changes we made. So we decided to randomly pick 50 thousand rows for the modeling part.  we mainly did the data exploration part on sentiment and review rating column.</a:t>
            </a:r>
          </a:p>
          <a:p>
            <a:r>
              <a:rPr lang="en-US">
                <a:cs typeface="Calibri"/>
              </a:rPr>
              <a:t>We found that the average length of a review was close to 230 characters, as the number of character increases, more useful the review was in deciding the sentiment.</a:t>
            </a:r>
            <a:endParaRPr lang="en-US"/>
          </a:p>
          <a:p>
            <a:r>
              <a:rPr lang="en-US">
                <a:cs typeface="Calibri"/>
              </a:rPr>
              <a:t>We also explored that close to 40 thousand rows have a positive sentiment and the rest were having a negative sentiment. [35 seconds]</a:t>
            </a:r>
          </a:p>
        </p:txBody>
      </p:sp>
      <p:sp>
        <p:nvSpPr>
          <p:cNvPr id="4" name="Slide Number Placeholder 3"/>
          <p:cNvSpPr>
            <a:spLocks noGrp="1"/>
          </p:cNvSpPr>
          <p:nvPr>
            <p:ph type="sldNum" sz="quarter" idx="5"/>
          </p:nvPr>
        </p:nvSpPr>
        <p:spPr/>
        <p:txBody>
          <a:bodyPr/>
          <a:lstStyle/>
          <a:p>
            <a:fld id="{9AD7C0B1-AE0E-4FCF-93C4-3CA275174D1B}" type="slidenum">
              <a:rPr lang="en-US" smtClean="0"/>
              <a:t>4</a:t>
            </a:fld>
            <a:endParaRPr lang="en-US"/>
          </a:p>
        </p:txBody>
      </p:sp>
    </p:spTree>
    <p:extLst>
      <p:ext uri="{BB962C8B-B14F-4D97-AF65-F5344CB8AC3E}">
        <p14:creationId xmlns:p14="http://schemas.microsoft.com/office/powerpoint/2010/main" val="104229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[Mayank Patidar]</a:t>
            </a:r>
          </a:p>
          <a:p>
            <a:r>
              <a:rPr lang="en-US">
                <a:cs typeface="Calibri"/>
              </a:rPr>
              <a:t>Further, we did our exploration on the review rating column and found that approximately 28 thousand rows were given a rating of 5 stars. Around 9500 rows were consisting of negative sentiments which is nothing but either 3,2 or a single star. And the rest of the rows were having 4 stars. After exploring the data we started building the models and now Akshay will take it from here, and he explain the modeling part. </a:t>
            </a:r>
            <a:endParaRPr lang="en-US"/>
          </a:p>
          <a:p>
            <a:r>
              <a:rPr lang="en-US">
                <a:cs typeface="Calibri"/>
              </a:rPr>
              <a:t>[30 seconds]</a:t>
            </a:r>
          </a:p>
        </p:txBody>
      </p:sp>
      <p:sp>
        <p:nvSpPr>
          <p:cNvPr id="4" name="Slide Number Placeholder 3"/>
          <p:cNvSpPr>
            <a:spLocks noGrp="1"/>
          </p:cNvSpPr>
          <p:nvPr>
            <p:ph type="sldNum" sz="quarter" idx="5"/>
          </p:nvPr>
        </p:nvSpPr>
        <p:spPr/>
        <p:txBody>
          <a:bodyPr/>
          <a:lstStyle/>
          <a:p>
            <a:fld id="{9AD7C0B1-AE0E-4FCF-93C4-3CA275174D1B}" type="slidenum">
              <a:rPr lang="en-US" smtClean="0"/>
              <a:t>5</a:t>
            </a:fld>
            <a:endParaRPr lang="en-US"/>
          </a:p>
        </p:txBody>
      </p:sp>
    </p:spTree>
    <p:extLst>
      <p:ext uri="{BB962C8B-B14F-4D97-AF65-F5344CB8AC3E}">
        <p14:creationId xmlns:p14="http://schemas.microsoft.com/office/powerpoint/2010/main" val="57586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touch upon the issue we faced with the nodes not working ?</a:t>
            </a:r>
          </a:p>
        </p:txBody>
      </p:sp>
      <p:sp>
        <p:nvSpPr>
          <p:cNvPr id="4" name="Slide Number Placeholder 3"/>
          <p:cNvSpPr>
            <a:spLocks noGrp="1"/>
          </p:cNvSpPr>
          <p:nvPr>
            <p:ph type="sldNum" sz="quarter" idx="5"/>
          </p:nvPr>
        </p:nvSpPr>
        <p:spPr/>
        <p:txBody>
          <a:bodyPr/>
          <a:lstStyle/>
          <a:p>
            <a:fld id="{9AD7C0B1-AE0E-4FCF-93C4-3CA275174D1B}" type="slidenum">
              <a:rPr lang="en-US" smtClean="0"/>
              <a:t>10</a:t>
            </a:fld>
            <a:endParaRPr lang="en-US"/>
          </a:p>
        </p:txBody>
      </p:sp>
    </p:spTree>
    <p:extLst>
      <p:ext uri="{BB962C8B-B14F-4D97-AF65-F5344CB8AC3E}">
        <p14:creationId xmlns:p14="http://schemas.microsoft.com/office/powerpoint/2010/main" val="248729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3909A55-3AF3-4443-8A71-D02A3E451E11}"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873958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618694-C82A-42F1-BA49-CB2A33917F5F}" type="datetime1">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135118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14100D-EBF5-4766-8C4B-4D4DB249A829}"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3351692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666348-86A0-490C-A1B4-1A9241C434DA}"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092157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63290-CDF1-4530-8B39-541B17A36C7E}"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76959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E7BBE2-466C-4128-94D5-AD6AA8EF15CA}" type="datetime1">
              <a:rPr lang="en-US" smtClean="0"/>
              <a:t>8/17/2021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2603365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11A642-AF51-4626-890D-9CE3E8E8F630}" type="datetime1">
              <a:rPr lang="en-US" smtClean="0"/>
              <a:t>8/17/2021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106789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F01667-5F8F-4BAA-A06B-37CF6C2D403A}"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3490828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7EDB73-1C85-4AAA-95C0-C737A163B04F}"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367435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B9775D45-8005-4A9B-AE89-88F3D0EE2EF7}"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46626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22971-0BCB-4A2B-BA9E-8DF79F3FC69F}" type="datetime1">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82988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FDB1FB-DE82-4F40-95A7-1D21951BF890}" type="datetime1">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52650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3BF190-4DA1-4136-9589-C49BDE31ACD2}" type="datetime1">
              <a:rPr lang="en-US" smtClean="0"/>
              <a:t>8/17/2021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77948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E91DF54A-5B9A-4B45-BFE1-97A4B3330777}" type="datetime1">
              <a:rPr lang="en-US" smtClean="0"/>
              <a:t>8/17/2021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149668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4984C9-E9DF-4ED5-A25B-C030CD57B612}" type="datetime1">
              <a:rPr lang="en-US" smtClean="0"/>
              <a:t>8/17/2021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400386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22E597E-E9D3-4629-A3E7-F96EC37E0A06}" type="datetime1">
              <a:rPr lang="en-US" smtClean="0"/>
              <a:t>8/17/2021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308346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F7AD37-493D-443E-B2D0-0BCD7E263133}" type="datetime1">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4350D-469C-4F8C-97BE-BAAF13E0C824}" type="slidenum">
              <a:rPr lang="en-US" smtClean="0"/>
              <a:t>‹#›</a:t>
            </a:fld>
            <a:endParaRPr lang="en-US"/>
          </a:p>
        </p:txBody>
      </p:sp>
    </p:spTree>
    <p:extLst>
      <p:ext uri="{BB962C8B-B14F-4D97-AF65-F5344CB8AC3E}">
        <p14:creationId xmlns:p14="http://schemas.microsoft.com/office/powerpoint/2010/main" val="38474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69A8CB-F8B2-4B7D-A036-F0FEAD01E7A9}" type="datetime1">
              <a:rPr lang="en-US" smtClean="0"/>
              <a:t>8/17/2021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74350D-469C-4F8C-97BE-BAAF13E0C824}" type="slidenum">
              <a:rPr lang="en-US" smtClean="0"/>
              <a:t>‹#›</a:t>
            </a:fld>
            <a:endParaRPr lang="en-US"/>
          </a:p>
        </p:txBody>
      </p:sp>
    </p:spTree>
    <p:extLst>
      <p:ext uri="{BB962C8B-B14F-4D97-AF65-F5344CB8AC3E}">
        <p14:creationId xmlns:p14="http://schemas.microsoft.com/office/powerpoint/2010/main" val="11327692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vergreenleaf.blogspot.com/2013/04/my-first-blog-award-liebster.html"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EE9C8517-31FF-4C6E-9776-F11A5B0D4555}"/>
              </a:ext>
            </a:extLst>
          </p:cNvPr>
          <p:cNvSpPr>
            <a:spLocks noGrp="1"/>
          </p:cNvSpPr>
          <p:nvPr>
            <p:ph type="title"/>
          </p:nvPr>
        </p:nvSpPr>
        <p:spPr>
          <a:xfrm>
            <a:off x="-1770" y="636522"/>
            <a:ext cx="12192166" cy="1993957"/>
          </a:xfrm>
        </p:spPr>
        <p:txBody>
          <a:bodyPr anchor="ctr">
            <a:normAutofit/>
          </a:bodyPr>
          <a:lstStyle/>
          <a:p>
            <a:pPr algn="ctr"/>
            <a:r>
              <a:rPr lang="en-US" sz="3200" b="1">
                <a:solidFill>
                  <a:srgbClr val="FFFFFF"/>
                </a:solidFill>
                <a:latin typeface="Algerian"/>
              </a:rPr>
              <a:t>OPIM 5671 – Data Mining and </a:t>
            </a:r>
            <a:br>
              <a:rPr lang="en-US" sz="3200" b="1">
                <a:solidFill>
                  <a:srgbClr val="FFFFFF"/>
                </a:solidFill>
                <a:latin typeface="Algerian"/>
              </a:rPr>
            </a:br>
            <a:r>
              <a:rPr lang="en-US" sz="3200" b="1">
                <a:solidFill>
                  <a:srgbClr val="FFFFFF"/>
                </a:solidFill>
                <a:latin typeface="Algerian"/>
              </a:rPr>
              <a:t>Business Intelligence</a:t>
            </a:r>
            <a:br>
              <a:rPr lang="en-US"/>
            </a:br>
            <a:endParaRPr lang="en-US" b="1">
              <a:solidFill>
                <a:srgbClr val="FFFFFF"/>
              </a:solidFill>
            </a:endParaRPr>
          </a:p>
        </p:txBody>
      </p:sp>
      <p:sp>
        <p:nvSpPr>
          <p:cNvPr id="3" name="Content Placeholder 2">
            <a:extLst>
              <a:ext uri="{FF2B5EF4-FFF2-40B4-BE49-F238E27FC236}">
                <a16:creationId xmlns:a16="http://schemas.microsoft.com/office/drawing/2014/main" id="{BCB07025-38C5-4821-BB3D-B36ADFC23EBE}"/>
              </a:ext>
            </a:extLst>
          </p:cNvPr>
          <p:cNvSpPr>
            <a:spLocks noGrp="1"/>
          </p:cNvSpPr>
          <p:nvPr>
            <p:ph idx="1"/>
          </p:nvPr>
        </p:nvSpPr>
        <p:spPr>
          <a:xfrm>
            <a:off x="-789" y="3655330"/>
            <a:ext cx="12191185" cy="2759750"/>
          </a:xfrm>
        </p:spPr>
        <p:txBody>
          <a:bodyPr>
            <a:normAutofit/>
          </a:bodyPr>
          <a:lstStyle/>
          <a:p>
            <a:pPr marL="0" indent="0" algn="ctr">
              <a:buNone/>
            </a:pPr>
            <a:r>
              <a:rPr lang="en-US" sz="2800" b="1"/>
              <a:t>By Team 6</a:t>
            </a:r>
          </a:p>
          <a:p>
            <a:pPr marL="0" indent="0" algn="ctr">
              <a:buNone/>
            </a:pPr>
            <a:r>
              <a:rPr lang="en-US"/>
              <a:t>Akshay Kumar Pydi</a:t>
            </a:r>
          </a:p>
          <a:p>
            <a:pPr marL="0" indent="0" algn="ctr">
              <a:buNone/>
            </a:pPr>
            <a:r>
              <a:rPr lang="en-US" err="1"/>
              <a:t>Amulya</a:t>
            </a:r>
            <a:r>
              <a:rPr lang="en-US"/>
              <a:t> </a:t>
            </a:r>
            <a:r>
              <a:rPr lang="en-US" err="1"/>
              <a:t>Boinapalli</a:t>
            </a:r>
            <a:endParaRPr lang="en-US"/>
          </a:p>
          <a:p>
            <a:pPr marL="0" indent="0" algn="ctr">
              <a:buNone/>
            </a:pPr>
            <a:r>
              <a:rPr lang="en-US" err="1"/>
              <a:t>Divya</a:t>
            </a:r>
            <a:r>
              <a:rPr lang="en-US"/>
              <a:t> Sai Teja Pamarthi</a:t>
            </a:r>
          </a:p>
          <a:p>
            <a:pPr marL="0" indent="0" algn="ctr">
              <a:buNone/>
            </a:pPr>
            <a:r>
              <a:rPr lang="en-US"/>
              <a:t>Jessica Tattersall</a:t>
            </a:r>
          </a:p>
          <a:p>
            <a:pPr marL="0" indent="0" algn="ctr">
              <a:buNone/>
            </a:pPr>
            <a:r>
              <a:rPr lang="en-US"/>
              <a:t>Mayank Patidar</a:t>
            </a:r>
          </a:p>
        </p:txBody>
      </p:sp>
      <p:sp>
        <p:nvSpPr>
          <p:cNvPr id="5" name="Slide Number Placeholder 4">
            <a:extLst>
              <a:ext uri="{FF2B5EF4-FFF2-40B4-BE49-F238E27FC236}">
                <a16:creationId xmlns:a16="http://schemas.microsoft.com/office/drawing/2014/main" id="{80439663-599F-41E3-8B5E-008F634B6EC6}"/>
              </a:ext>
            </a:extLst>
          </p:cNvPr>
          <p:cNvSpPr>
            <a:spLocks noGrp="1"/>
          </p:cNvSpPr>
          <p:nvPr>
            <p:ph type="sldNum" sz="quarter" idx="12"/>
          </p:nvPr>
        </p:nvSpPr>
        <p:spPr/>
        <p:txBody>
          <a:bodyPr/>
          <a:lstStyle/>
          <a:p>
            <a:fld id="{2474350D-469C-4F8C-97BE-BAAF13E0C824}" type="slidenum">
              <a:rPr lang="en-US" smtClean="0"/>
              <a:t>1</a:t>
            </a:fld>
            <a:endParaRPr lang="en-US"/>
          </a:p>
        </p:txBody>
      </p:sp>
      <p:sp>
        <p:nvSpPr>
          <p:cNvPr id="4" name="TextBox 3">
            <a:extLst>
              <a:ext uri="{FF2B5EF4-FFF2-40B4-BE49-F238E27FC236}">
                <a16:creationId xmlns:a16="http://schemas.microsoft.com/office/drawing/2014/main" id="{495DBD65-F0CD-4A22-877B-C17E3F3B775F}"/>
              </a:ext>
            </a:extLst>
          </p:cNvPr>
          <p:cNvSpPr txBox="1"/>
          <p:nvPr/>
        </p:nvSpPr>
        <p:spPr>
          <a:xfrm>
            <a:off x="-1229" y="2610464"/>
            <a:ext cx="1219445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rgbClr val="C00000"/>
                </a:solidFill>
                <a:latin typeface="Algerian"/>
                <a:ea typeface="+mn-lt"/>
                <a:cs typeface="+mn-lt"/>
              </a:rPr>
              <a:t>Amazon Electronics Review</a:t>
            </a:r>
            <a:endParaRPr lang="en-US" sz="4400" b="1">
              <a:solidFill>
                <a:srgbClr val="C00000"/>
              </a:solidFill>
              <a:latin typeface="Algerian"/>
            </a:endParaRPr>
          </a:p>
        </p:txBody>
      </p:sp>
    </p:spTree>
    <p:extLst>
      <p:ext uri="{BB962C8B-B14F-4D97-AF65-F5344CB8AC3E}">
        <p14:creationId xmlns:p14="http://schemas.microsoft.com/office/powerpoint/2010/main" val="2500264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F491-2DE7-44C3-AAF7-320F709E143B}"/>
              </a:ext>
            </a:extLst>
          </p:cNvPr>
          <p:cNvSpPr>
            <a:spLocks noGrp="1"/>
          </p:cNvSpPr>
          <p:nvPr>
            <p:ph type="title"/>
          </p:nvPr>
        </p:nvSpPr>
        <p:spPr>
          <a:xfrm>
            <a:off x="645130" y="295729"/>
            <a:ext cx="9404723" cy="1400530"/>
          </a:xfrm>
        </p:spPr>
        <p:txBody>
          <a:bodyPr/>
          <a:lstStyle/>
          <a:p>
            <a:r>
              <a:rPr lang="en-US"/>
              <a:t>Diagram</a:t>
            </a:r>
          </a:p>
        </p:txBody>
      </p:sp>
      <p:sp>
        <p:nvSpPr>
          <p:cNvPr id="7" name="Content Placeholder 6">
            <a:extLst>
              <a:ext uri="{FF2B5EF4-FFF2-40B4-BE49-F238E27FC236}">
                <a16:creationId xmlns:a16="http://schemas.microsoft.com/office/drawing/2014/main" id="{3FFD471E-6B93-451A-8C2C-DC7F13E8980F}"/>
              </a:ext>
            </a:extLst>
          </p:cNvPr>
          <p:cNvSpPr>
            <a:spLocks noGrp="1"/>
          </p:cNvSpPr>
          <p:nvPr>
            <p:ph idx="1"/>
          </p:nvPr>
        </p:nvSpPr>
        <p:spPr/>
        <p:txBody>
          <a:bodyPr/>
          <a:lstStyle/>
          <a:p>
            <a:endParaRPr lang="en-US"/>
          </a:p>
        </p:txBody>
      </p:sp>
      <p:pic>
        <p:nvPicPr>
          <p:cNvPr id="9" name="Picture 8" descr="Diagram&#10;&#10;Description automatically generated">
            <a:extLst>
              <a:ext uri="{FF2B5EF4-FFF2-40B4-BE49-F238E27FC236}">
                <a16:creationId xmlns:a16="http://schemas.microsoft.com/office/drawing/2014/main" id="{8268D28A-A0F2-46F7-AD76-EE81763A699D}"/>
              </a:ext>
            </a:extLst>
          </p:cNvPr>
          <p:cNvPicPr>
            <a:picLocks noChangeAspect="1"/>
          </p:cNvPicPr>
          <p:nvPr/>
        </p:nvPicPr>
        <p:blipFill>
          <a:blip r:embed="rId3"/>
          <a:stretch>
            <a:fillRect/>
          </a:stretch>
        </p:blipFill>
        <p:spPr>
          <a:xfrm>
            <a:off x="645130" y="1625600"/>
            <a:ext cx="10625363" cy="4902498"/>
          </a:xfrm>
          <a:prstGeom prst="rect">
            <a:avLst/>
          </a:prstGeom>
        </p:spPr>
      </p:pic>
      <p:sp>
        <p:nvSpPr>
          <p:cNvPr id="11" name="Slide Number Placeholder 10">
            <a:extLst>
              <a:ext uri="{FF2B5EF4-FFF2-40B4-BE49-F238E27FC236}">
                <a16:creationId xmlns:a16="http://schemas.microsoft.com/office/drawing/2014/main" id="{A405CF2B-AA54-4707-B2FF-60BC6C1AAC40}"/>
              </a:ext>
            </a:extLst>
          </p:cNvPr>
          <p:cNvSpPr>
            <a:spLocks noGrp="1"/>
          </p:cNvSpPr>
          <p:nvPr>
            <p:ph type="sldNum" sz="quarter" idx="12"/>
          </p:nvPr>
        </p:nvSpPr>
        <p:spPr/>
        <p:txBody>
          <a:bodyPr/>
          <a:lstStyle/>
          <a:p>
            <a:fld id="{2474350D-469C-4F8C-97BE-BAAF13E0C824}" type="slidenum">
              <a:rPr lang="en-US" smtClean="0"/>
              <a:t>10</a:t>
            </a:fld>
            <a:endParaRPr lang="en-US"/>
          </a:p>
        </p:txBody>
      </p:sp>
    </p:spTree>
    <p:extLst>
      <p:ext uri="{BB962C8B-B14F-4D97-AF65-F5344CB8AC3E}">
        <p14:creationId xmlns:p14="http://schemas.microsoft.com/office/powerpoint/2010/main" val="366625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02B0-801C-4F23-9059-8D84EB5707FA}"/>
              </a:ext>
            </a:extLst>
          </p:cNvPr>
          <p:cNvSpPr>
            <a:spLocks noGrp="1"/>
          </p:cNvSpPr>
          <p:nvPr>
            <p:ph type="title"/>
          </p:nvPr>
        </p:nvSpPr>
        <p:spPr>
          <a:xfrm>
            <a:off x="646111" y="295729"/>
            <a:ext cx="9404723" cy="1400530"/>
          </a:xfrm>
        </p:spPr>
        <p:txBody>
          <a:bodyPr/>
          <a:lstStyle/>
          <a:p>
            <a:r>
              <a:rPr lang="en-US"/>
              <a:t>Top 3 Models – Review Body</a:t>
            </a:r>
          </a:p>
        </p:txBody>
      </p:sp>
      <p:graphicFrame>
        <p:nvGraphicFramePr>
          <p:cNvPr id="5" name="Content Placeholder 4">
            <a:extLst>
              <a:ext uri="{FF2B5EF4-FFF2-40B4-BE49-F238E27FC236}">
                <a16:creationId xmlns:a16="http://schemas.microsoft.com/office/drawing/2014/main" id="{F95929FB-1386-4B06-B044-44895A854B1A}"/>
              </a:ext>
            </a:extLst>
          </p:cNvPr>
          <p:cNvGraphicFramePr>
            <a:graphicFrameLocks noGrp="1"/>
          </p:cNvGraphicFramePr>
          <p:nvPr>
            <p:ph idx="1"/>
            <p:extLst>
              <p:ext uri="{D42A27DB-BD31-4B8C-83A1-F6EECF244321}">
                <p14:modId xmlns:p14="http://schemas.microsoft.com/office/powerpoint/2010/main" val="584262784"/>
              </p:ext>
            </p:extLst>
          </p:nvPr>
        </p:nvGraphicFramePr>
        <p:xfrm>
          <a:off x="2141166" y="1298495"/>
          <a:ext cx="7338114" cy="1633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Chart, scatter chart&#10;&#10;Description automatically generated">
            <a:extLst>
              <a:ext uri="{FF2B5EF4-FFF2-40B4-BE49-F238E27FC236}">
                <a16:creationId xmlns:a16="http://schemas.microsoft.com/office/drawing/2014/main" id="{37BBE9CB-83C9-4A54-8680-3CDBD1BCC838}"/>
              </a:ext>
            </a:extLst>
          </p:cNvPr>
          <p:cNvPicPr>
            <a:picLocks noChangeAspect="1"/>
          </p:cNvPicPr>
          <p:nvPr/>
        </p:nvPicPr>
        <p:blipFill>
          <a:blip r:embed="rId7"/>
          <a:stretch>
            <a:fillRect/>
          </a:stretch>
        </p:blipFill>
        <p:spPr>
          <a:xfrm>
            <a:off x="1390623" y="3047612"/>
            <a:ext cx="8839200" cy="3679626"/>
          </a:xfrm>
          <a:prstGeom prst="rect">
            <a:avLst/>
          </a:prstGeom>
        </p:spPr>
      </p:pic>
      <p:sp>
        <p:nvSpPr>
          <p:cNvPr id="11" name="Slide Number Placeholder 10">
            <a:extLst>
              <a:ext uri="{FF2B5EF4-FFF2-40B4-BE49-F238E27FC236}">
                <a16:creationId xmlns:a16="http://schemas.microsoft.com/office/drawing/2014/main" id="{A70C3B97-8931-4B4F-BEB8-6C41C19D0561}"/>
              </a:ext>
            </a:extLst>
          </p:cNvPr>
          <p:cNvSpPr>
            <a:spLocks noGrp="1"/>
          </p:cNvSpPr>
          <p:nvPr>
            <p:ph type="sldNum" sz="quarter" idx="12"/>
          </p:nvPr>
        </p:nvSpPr>
        <p:spPr/>
        <p:txBody>
          <a:bodyPr/>
          <a:lstStyle/>
          <a:p>
            <a:fld id="{2474350D-469C-4F8C-97BE-BAAF13E0C824}" type="slidenum">
              <a:rPr lang="en-US" smtClean="0"/>
              <a:t>11</a:t>
            </a:fld>
            <a:endParaRPr lang="en-US"/>
          </a:p>
        </p:txBody>
      </p:sp>
    </p:spTree>
    <p:extLst>
      <p:ext uri="{BB962C8B-B14F-4D97-AF65-F5344CB8AC3E}">
        <p14:creationId xmlns:p14="http://schemas.microsoft.com/office/powerpoint/2010/main" val="163607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7D7C-9103-42FF-8C3B-43674ADC078D}"/>
              </a:ext>
            </a:extLst>
          </p:cNvPr>
          <p:cNvSpPr>
            <a:spLocks noGrp="1"/>
          </p:cNvSpPr>
          <p:nvPr>
            <p:ph type="title"/>
          </p:nvPr>
        </p:nvSpPr>
        <p:spPr>
          <a:xfrm>
            <a:off x="646111" y="295729"/>
            <a:ext cx="9404723" cy="1400530"/>
          </a:xfrm>
        </p:spPr>
        <p:txBody>
          <a:bodyPr/>
          <a:lstStyle/>
          <a:p>
            <a:r>
              <a:rPr lang="en-US"/>
              <a:t>Best Model - Review Body</a:t>
            </a:r>
            <a:br>
              <a:rPr lang="en-US"/>
            </a:br>
            <a:endParaRPr lang="en-US"/>
          </a:p>
        </p:txBody>
      </p:sp>
      <p:sp>
        <p:nvSpPr>
          <p:cNvPr id="3" name="Content Placeholder 2">
            <a:extLst>
              <a:ext uri="{FF2B5EF4-FFF2-40B4-BE49-F238E27FC236}">
                <a16:creationId xmlns:a16="http://schemas.microsoft.com/office/drawing/2014/main" id="{780F62CA-A4A1-4A37-A519-FD1317A93CFA}"/>
              </a:ext>
            </a:extLst>
          </p:cNvPr>
          <p:cNvSpPr>
            <a:spLocks noGrp="1"/>
          </p:cNvSpPr>
          <p:nvPr>
            <p:ph idx="1"/>
          </p:nvPr>
        </p:nvSpPr>
        <p:spPr>
          <a:xfrm>
            <a:off x="646111" y="1495719"/>
            <a:ext cx="8946541" cy="4195481"/>
          </a:xfrm>
        </p:spPr>
        <p:txBody>
          <a:bodyPr>
            <a:normAutofit lnSpcReduction="10000"/>
          </a:bodyPr>
          <a:lstStyle/>
          <a:p>
            <a:pPr>
              <a:buFont typeface="Wingdings" panose="05000000000000000000" pitchFamily="2" charset="2"/>
              <a:buChar char="v"/>
            </a:pPr>
            <a:r>
              <a:rPr lang="en-US"/>
              <a:t>Neural model is a black box model and hence cannot be a good interpretable model.</a:t>
            </a:r>
          </a:p>
          <a:p>
            <a:pPr>
              <a:buFont typeface="Wingdings" panose="05000000000000000000" pitchFamily="2" charset="2"/>
              <a:buChar char="v"/>
            </a:pPr>
            <a:r>
              <a:rPr lang="en-US"/>
              <a:t>Regression Model with Text Topic – Forward Selection and Validation Error Criteria</a:t>
            </a:r>
          </a:p>
          <a:p>
            <a:pPr>
              <a:buFont typeface="Wingdings" panose="05000000000000000000" pitchFamily="2" charset="2"/>
              <a:buChar char="v"/>
            </a:pPr>
            <a:r>
              <a:rPr lang="en-US"/>
              <a:t>Term Frequency = IDF</a:t>
            </a:r>
          </a:p>
          <a:p>
            <a:pPr>
              <a:buFont typeface="Wingdings" panose="05000000000000000000" pitchFamily="2" charset="2"/>
              <a:buChar char="v"/>
            </a:pPr>
            <a:r>
              <a:rPr lang="en-US"/>
              <a:t>Minimum Number of Documents = 50</a:t>
            </a:r>
          </a:p>
          <a:p>
            <a:pPr>
              <a:buFont typeface="Wingdings" panose="05000000000000000000" pitchFamily="2" charset="2"/>
              <a:buChar char="v"/>
            </a:pPr>
            <a:r>
              <a:rPr lang="en-US"/>
              <a:t>Optimal Number of Clusters = 2</a:t>
            </a:r>
          </a:p>
          <a:p>
            <a:pPr>
              <a:buFont typeface="Wingdings" panose="05000000000000000000" pitchFamily="2" charset="2"/>
              <a:buChar char="v"/>
            </a:pPr>
            <a:r>
              <a:rPr lang="en-US"/>
              <a:t>Optimal SVD variables = 48</a:t>
            </a:r>
          </a:p>
          <a:p>
            <a:pPr>
              <a:buFont typeface="Wingdings" panose="05000000000000000000" pitchFamily="2" charset="2"/>
              <a:buChar char="v"/>
            </a:pPr>
            <a:r>
              <a:rPr lang="en-US"/>
              <a:t>Text Topics – 10 Multi Term</a:t>
            </a:r>
          </a:p>
          <a:p>
            <a:pPr>
              <a:buFont typeface="Wingdings" panose="05000000000000000000" pitchFamily="2" charset="2"/>
              <a:buChar char="v"/>
            </a:pPr>
            <a:r>
              <a:rPr lang="en-US"/>
              <a:t>ROC = 0.902</a:t>
            </a:r>
          </a:p>
          <a:p>
            <a:pPr>
              <a:buFont typeface="Wingdings" panose="05000000000000000000" pitchFamily="2" charset="2"/>
              <a:buChar char="v"/>
            </a:pPr>
            <a:r>
              <a:rPr lang="en-US"/>
              <a:t>Misclassification Rate = 0.117</a:t>
            </a:r>
          </a:p>
        </p:txBody>
      </p:sp>
      <p:pic>
        <p:nvPicPr>
          <p:cNvPr id="7" name="Picture 6" descr="Chart, bar chart&#10;&#10;Description automatically generated">
            <a:extLst>
              <a:ext uri="{FF2B5EF4-FFF2-40B4-BE49-F238E27FC236}">
                <a16:creationId xmlns:a16="http://schemas.microsoft.com/office/drawing/2014/main" id="{E5BD537F-E609-4859-89C4-BFD99AFB7501}"/>
              </a:ext>
            </a:extLst>
          </p:cNvPr>
          <p:cNvPicPr>
            <a:picLocks noChangeAspect="1"/>
          </p:cNvPicPr>
          <p:nvPr/>
        </p:nvPicPr>
        <p:blipFill>
          <a:blip r:embed="rId2"/>
          <a:stretch>
            <a:fillRect/>
          </a:stretch>
        </p:blipFill>
        <p:spPr>
          <a:xfrm>
            <a:off x="5765500" y="2794649"/>
            <a:ext cx="6226792" cy="3837952"/>
          </a:xfrm>
          <a:prstGeom prst="rect">
            <a:avLst/>
          </a:prstGeom>
        </p:spPr>
      </p:pic>
      <p:sp>
        <p:nvSpPr>
          <p:cNvPr id="9" name="Slide Number Placeholder 8">
            <a:extLst>
              <a:ext uri="{FF2B5EF4-FFF2-40B4-BE49-F238E27FC236}">
                <a16:creationId xmlns:a16="http://schemas.microsoft.com/office/drawing/2014/main" id="{8A19AC14-A426-4EE9-AE96-9FF3825E481A}"/>
              </a:ext>
            </a:extLst>
          </p:cNvPr>
          <p:cNvSpPr>
            <a:spLocks noGrp="1"/>
          </p:cNvSpPr>
          <p:nvPr>
            <p:ph type="sldNum" sz="quarter" idx="12"/>
          </p:nvPr>
        </p:nvSpPr>
        <p:spPr/>
        <p:txBody>
          <a:bodyPr/>
          <a:lstStyle/>
          <a:p>
            <a:fld id="{2474350D-469C-4F8C-97BE-BAAF13E0C824}" type="slidenum">
              <a:rPr lang="en-US" smtClean="0"/>
              <a:t>12</a:t>
            </a:fld>
            <a:endParaRPr lang="en-US"/>
          </a:p>
        </p:txBody>
      </p:sp>
    </p:spTree>
    <p:extLst>
      <p:ext uri="{BB962C8B-B14F-4D97-AF65-F5344CB8AC3E}">
        <p14:creationId xmlns:p14="http://schemas.microsoft.com/office/powerpoint/2010/main" val="190294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02B0-801C-4F23-9059-8D84EB5707FA}"/>
              </a:ext>
            </a:extLst>
          </p:cNvPr>
          <p:cNvSpPr>
            <a:spLocks noGrp="1"/>
          </p:cNvSpPr>
          <p:nvPr>
            <p:ph type="title"/>
          </p:nvPr>
        </p:nvSpPr>
        <p:spPr>
          <a:xfrm>
            <a:off x="646111" y="363151"/>
            <a:ext cx="9404723" cy="1400530"/>
          </a:xfrm>
        </p:spPr>
        <p:txBody>
          <a:bodyPr/>
          <a:lstStyle/>
          <a:p>
            <a:r>
              <a:rPr lang="en-US"/>
              <a:t>Top 3 Models – Review Title</a:t>
            </a:r>
          </a:p>
        </p:txBody>
      </p:sp>
      <p:graphicFrame>
        <p:nvGraphicFramePr>
          <p:cNvPr id="5" name="Content Placeholder 4">
            <a:extLst>
              <a:ext uri="{FF2B5EF4-FFF2-40B4-BE49-F238E27FC236}">
                <a16:creationId xmlns:a16="http://schemas.microsoft.com/office/drawing/2014/main" id="{F95929FB-1386-4B06-B044-44895A854B1A}"/>
              </a:ext>
            </a:extLst>
          </p:cNvPr>
          <p:cNvGraphicFramePr>
            <a:graphicFrameLocks noGrp="1"/>
          </p:cNvGraphicFramePr>
          <p:nvPr>
            <p:ph idx="1"/>
          </p:nvPr>
        </p:nvGraphicFramePr>
        <p:xfrm>
          <a:off x="2141166" y="1298495"/>
          <a:ext cx="7338114" cy="1633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48" name="Picture 448" descr="Chart, line chart&#10;&#10;Description automatically generated">
            <a:extLst>
              <a:ext uri="{FF2B5EF4-FFF2-40B4-BE49-F238E27FC236}">
                <a16:creationId xmlns:a16="http://schemas.microsoft.com/office/drawing/2014/main" id="{0F297502-8407-4700-95ED-06AC125EF27E}"/>
              </a:ext>
            </a:extLst>
          </p:cNvPr>
          <p:cNvPicPr>
            <a:picLocks noChangeAspect="1"/>
          </p:cNvPicPr>
          <p:nvPr/>
        </p:nvPicPr>
        <p:blipFill>
          <a:blip r:embed="rId7"/>
          <a:stretch>
            <a:fillRect/>
          </a:stretch>
        </p:blipFill>
        <p:spPr>
          <a:xfrm>
            <a:off x="1272619" y="3069096"/>
            <a:ext cx="9079921" cy="3593779"/>
          </a:xfrm>
          <a:prstGeom prst="rect">
            <a:avLst/>
          </a:prstGeom>
        </p:spPr>
      </p:pic>
      <p:sp>
        <p:nvSpPr>
          <p:cNvPr id="4" name="Slide Number Placeholder 3">
            <a:extLst>
              <a:ext uri="{FF2B5EF4-FFF2-40B4-BE49-F238E27FC236}">
                <a16:creationId xmlns:a16="http://schemas.microsoft.com/office/drawing/2014/main" id="{FE7D205E-BD91-4B30-9E66-00CD54EF7CB1}"/>
              </a:ext>
            </a:extLst>
          </p:cNvPr>
          <p:cNvSpPr>
            <a:spLocks noGrp="1"/>
          </p:cNvSpPr>
          <p:nvPr>
            <p:ph type="sldNum" sz="quarter" idx="12"/>
          </p:nvPr>
        </p:nvSpPr>
        <p:spPr/>
        <p:txBody>
          <a:bodyPr/>
          <a:lstStyle/>
          <a:p>
            <a:fld id="{2474350D-469C-4F8C-97BE-BAAF13E0C824}" type="slidenum">
              <a:rPr lang="en-US" smtClean="0"/>
              <a:t>13</a:t>
            </a:fld>
            <a:endParaRPr lang="en-US"/>
          </a:p>
        </p:txBody>
      </p:sp>
    </p:spTree>
    <p:extLst>
      <p:ext uri="{BB962C8B-B14F-4D97-AF65-F5344CB8AC3E}">
        <p14:creationId xmlns:p14="http://schemas.microsoft.com/office/powerpoint/2010/main" val="1115591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7D7C-9103-42FF-8C3B-43674ADC078D}"/>
              </a:ext>
            </a:extLst>
          </p:cNvPr>
          <p:cNvSpPr>
            <a:spLocks noGrp="1"/>
          </p:cNvSpPr>
          <p:nvPr>
            <p:ph type="title"/>
          </p:nvPr>
        </p:nvSpPr>
        <p:spPr>
          <a:xfrm>
            <a:off x="646111" y="363151"/>
            <a:ext cx="9404723" cy="1400530"/>
          </a:xfrm>
        </p:spPr>
        <p:txBody>
          <a:bodyPr/>
          <a:lstStyle/>
          <a:p>
            <a:r>
              <a:rPr lang="en-US"/>
              <a:t>Best Model – Review Title</a:t>
            </a:r>
            <a:br>
              <a:rPr lang="en-US"/>
            </a:br>
            <a:endParaRPr lang="en-US"/>
          </a:p>
        </p:txBody>
      </p:sp>
      <p:sp>
        <p:nvSpPr>
          <p:cNvPr id="3" name="Content Placeholder 2">
            <a:extLst>
              <a:ext uri="{FF2B5EF4-FFF2-40B4-BE49-F238E27FC236}">
                <a16:creationId xmlns:a16="http://schemas.microsoft.com/office/drawing/2014/main" id="{780F62CA-A4A1-4A37-A519-FD1317A93CFA}"/>
              </a:ext>
            </a:extLst>
          </p:cNvPr>
          <p:cNvSpPr>
            <a:spLocks noGrp="1"/>
          </p:cNvSpPr>
          <p:nvPr>
            <p:ph idx="1"/>
          </p:nvPr>
        </p:nvSpPr>
        <p:spPr>
          <a:xfrm>
            <a:off x="646111" y="1495719"/>
            <a:ext cx="8946541" cy="4195481"/>
          </a:xfrm>
        </p:spPr>
        <p:txBody>
          <a:bodyPr vert="horz" lIns="91440" tIns="45720" rIns="91440" bIns="45720" rtlCol="0" anchor="t">
            <a:normAutofit/>
          </a:bodyPr>
          <a:lstStyle/>
          <a:p>
            <a:pPr>
              <a:buFont typeface="Wingdings" panose="05000000000000000000" pitchFamily="2" charset="2"/>
              <a:buChar char="v"/>
            </a:pPr>
            <a:r>
              <a:rPr lang="en-US"/>
              <a:t>Neural model is a black box model and hence cannot be a good interpretable model.</a:t>
            </a:r>
          </a:p>
          <a:p>
            <a:pPr>
              <a:buFont typeface="Wingdings" panose="05000000000000000000" pitchFamily="2" charset="2"/>
              <a:buChar char="v"/>
            </a:pPr>
            <a:r>
              <a:rPr lang="en-US"/>
              <a:t>Regression Model – Forward Selection and Validation Error Criteria</a:t>
            </a:r>
          </a:p>
          <a:p>
            <a:pPr>
              <a:buFont typeface="Wingdings" panose="05000000000000000000" pitchFamily="2" charset="2"/>
              <a:buChar char="v"/>
            </a:pPr>
            <a:r>
              <a:rPr lang="en-US"/>
              <a:t>Term Frequency = IDF</a:t>
            </a:r>
          </a:p>
          <a:p>
            <a:pPr>
              <a:buFont typeface="Wingdings" panose="05000000000000000000" pitchFamily="2" charset="2"/>
              <a:buChar char="v"/>
            </a:pPr>
            <a:r>
              <a:rPr lang="en-US"/>
              <a:t>Minimum Number of Documents = 4</a:t>
            </a:r>
          </a:p>
          <a:p>
            <a:pPr>
              <a:buFont typeface="Wingdings" panose="05000000000000000000" pitchFamily="2" charset="2"/>
              <a:buChar char="v"/>
            </a:pPr>
            <a:r>
              <a:rPr lang="en-US"/>
              <a:t>Optimal Number of Clusters = 2</a:t>
            </a:r>
          </a:p>
          <a:p>
            <a:pPr>
              <a:buFont typeface="Wingdings" panose="05000000000000000000" pitchFamily="2" charset="2"/>
              <a:buChar char="v"/>
            </a:pPr>
            <a:r>
              <a:rPr lang="en-US"/>
              <a:t>Optimal SVD Variables = 43</a:t>
            </a:r>
          </a:p>
          <a:p>
            <a:pPr>
              <a:buFont typeface="Wingdings" panose="05000000000000000000" pitchFamily="2" charset="2"/>
              <a:buChar char="v"/>
            </a:pPr>
            <a:r>
              <a:rPr lang="en-US"/>
              <a:t>Text Topics – 10 Multi Term</a:t>
            </a:r>
          </a:p>
          <a:p>
            <a:pPr>
              <a:buFont typeface="Wingdings" panose="05000000000000000000" pitchFamily="2" charset="2"/>
              <a:buChar char="v"/>
            </a:pPr>
            <a:r>
              <a:rPr lang="en-US"/>
              <a:t>ROC = 0.875</a:t>
            </a:r>
          </a:p>
          <a:p>
            <a:pPr>
              <a:buFont typeface="Wingdings" panose="05000000000000000000" pitchFamily="2" charset="2"/>
              <a:buChar char="v"/>
            </a:pPr>
            <a:r>
              <a:rPr lang="en-US"/>
              <a:t>Misclassification Rate = 0.123</a:t>
            </a:r>
          </a:p>
        </p:txBody>
      </p:sp>
      <p:pic>
        <p:nvPicPr>
          <p:cNvPr id="4" name="Picture 4" descr="Chart, bar chart&#10;&#10;Description automatically generated">
            <a:extLst>
              <a:ext uri="{FF2B5EF4-FFF2-40B4-BE49-F238E27FC236}">
                <a16:creationId xmlns:a16="http://schemas.microsoft.com/office/drawing/2014/main" id="{5B0F6D72-69E8-4C2A-AD0B-BAB7707138AA}"/>
              </a:ext>
            </a:extLst>
          </p:cNvPr>
          <p:cNvPicPr>
            <a:picLocks noChangeAspect="1"/>
          </p:cNvPicPr>
          <p:nvPr/>
        </p:nvPicPr>
        <p:blipFill>
          <a:blip r:embed="rId2"/>
          <a:stretch>
            <a:fillRect/>
          </a:stretch>
        </p:blipFill>
        <p:spPr>
          <a:xfrm>
            <a:off x="5800165" y="3017168"/>
            <a:ext cx="5961529" cy="2948298"/>
          </a:xfrm>
          <a:prstGeom prst="rect">
            <a:avLst/>
          </a:prstGeom>
        </p:spPr>
      </p:pic>
      <p:sp>
        <p:nvSpPr>
          <p:cNvPr id="6" name="Slide Number Placeholder 5">
            <a:extLst>
              <a:ext uri="{FF2B5EF4-FFF2-40B4-BE49-F238E27FC236}">
                <a16:creationId xmlns:a16="http://schemas.microsoft.com/office/drawing/2014/main" id="{2CAF9DC6-18BF-43BE-BBCE-0950D62420E8}"/>
              </a:ext>
            </a:extLst>
          </p:cNvPr>
          <p:cNvSpPr>
            <a:spLocks noGrp="1"/>
          </p:cNvSpPr>
          <p:nvPr>
            <p:ph type="sldNum" sz="quarter" idx="12"/>
          </p:nvPr>
        </p:nvSpPr>
        <p:spPr/>
        <p:txBody>
          <a:bodyPr/>
          <a:lstStyle/>
          <a:p>
            <a:fld id="{2474350D-469C-4F8C-97BE-BAAF13E0C824}" type="slidenum">
              <a:rPr lang="en-US" smtClean="0"/>
              <a:t>14</a:t>
            </a:fld>
            <a:endParaRPr lang="en-US"/>
          </a:p>
        </p:txBody>
      </p:sp>
    </p:spTree>
    <p:extLst>
      <p:ext uri="{BB962C8B-B14F-4D97-AF65-F5344CB8AC3E}">
        <p14:creationId xmlns:p14="http://schemas.microsoft.com/office/powerpoint/2010/main" val="145740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BC42-C8BD-46A1-A946-81888725EFF3}"/>
              </a:ext>
            </a:extLst>
          </p:cNvPr>
          <p:cNvSpPr>
            <a:spLocks noGrp="1"/>
          </p:cNvSpPr>
          <p:nvPr>
            <p:ph type="title"/>
          </p:nvPr>
        </p:nvSpPr>
        <p:spPr>
          <a:xfrm>
            <a:off x="606459" y="336578"/>
            <a:ext cx="9404723" cy="767687"/>
          </a:xfrm>
        </p:spPr>
        <p:txBody>
          <a:bodyPr/>
          <a:lstStyle/>
          <a:p>
            <a:r>
              <a:rPr lang="en-US"/>
              <a:t>Key Findings</a:t>
            </a:r>
          </a:p>
        </p:txBody>
      </p:sp>
      <p:sp>
        <p:nvSpPr>
          <p:cNvPr id="6" name="TextBox 5">
            <a:extLst>
              <a:ext uri="{FF2B5EF4-FFF2-40B4-BE49-F238E27FC236}">
                <a16:creationId xmlns:a16="http://schemas.microsoft.com/office/drawing/2014/main" id="{D33D501E-9486-47AB-B54A-00A47BB60F0B}"/>
              </a:ext>
            </a:extLst>
          </p:cNvPr>
          <p:cNvSpPr txBox="1"/>
          <p:nvPr/>
        </p:nvSpPr>
        <p:spPr>
          <a:xfrm>
            <a:off x="1388201" y="6352145"/>
            <a:ext cx="3709239" cy="338554"/>
          </a:xfrm>
          <a:prstGeom prst="rect">
            <a:avLst/>
          </a:prstGeom>
          <a:noFill/>
        </p:spPr>
        <p:txBody>
          <a:bodyPr wrap="square" rtlCol="0">
            <a:spAutoFit/>
          </a:bodyPr>
          <a:lstStyle/>
          <a:p>
            <a:pPr algn="ctr"/>
            <a:r>
              <a:rPr lang="en-US" sz="1600"/>
              <a:t>Negative Review Body Word Cloud</a:t>
            </a:r>
          </a:p>
        </p:txBody>
      </p:sp>
      <p:sp>
        <p:nvSpPr>
          <p:cNvPr id="9" name="TextBox 8">
            <a:extLst>
              <a:ext uri="{FF2B5EF4-FFF2-40B4-BE49-F238E27FC236}">
                <a16:creationId xmlns:a16="http://schemas.microsoft.com/office/drawing/2014/main" id="{AB78CB2F-CA3D-4AFD-99FE-9606937D592B}"/>
              </a:ext>
            </a:extLst>
          </p:cNvPr>
          <p:cNvSpPr txBox="1"/>
          <p:nvPr/>
        </p:nvSpPr>
        <p:spPr>
          <a:xfrm>
            <a:off x="7199408" y="6330959"/>
            <a:ext cx="4083850" cy="369332"/>
          </a:xfrm>
          <a:prstGeom prst="rect">
            <a:avLst/>
          </a:prstGeom>
          <a:noFill/>
        </p:spPr>
        <p:txBody>
          <a:bodyPr wrap="square" rtlCol="0">
            <a:spAutoFit/>
          </a:bodyPr>
          <a:lstStyle/>
          <a:p>
            <a:pPr algn="ctr"/>
            <a:r>
              <a:rPr lang="en-US"/>
              <a:t>Positive Review Body Word Cloud</a:t>
            </a:r>
          </a:p>
        </p:txBody>
      </p:sp>
      <p:sp>
        <p:nvSpPr>
          <p:cNvPr id="10" name="TextBox 9">
            <a:extLst>
              <a:ext uri="{FF2B5EF4-FFF2-40B4-BE49-F238E27FC236}">
                <a16:creationId xmlns:a16="http://schemas.microsoft.com/office/drawing/2014/main" id="{F38FCD71-39A5-49EC-AF04-50665D2B088F}"/>
              </a:ext>
            </a:extLst>
          </p:cNvPr>
          <p:cNvSpPr txBox="1"/>
          <p:nvPr/>
        </p:nvSpPr>
        <p:spPr>
          <a:xfrm>
            <a:off x="606459" y="1086962"/>
            <a:ext cx="10444899" cy="2769989"/>
          </a:xfrm>
          <a:prstGeom prst="rect">
            <a:avLst/>
          </a:prstGeom>
          <a:noFill/>
        </p:spPr>
        <p:txBody>
          <a:bodyPr wrap="square" rtlCol="0">
            <a:spAutoFit/>
          </a:bodyPr>
          <a:lstStyle/>
          <a:p>
            <a:pPr>
              <a:spcBef>
                <a:spcPts val="0"/>
              </a:spcBef>
              <a:buClr>
                <a:srgbClr val="8AD0D6"/>
              </a:buClr>
              <a:buFont typeface="Wingdings" panose="05000000000000000000" pitchFamily="2" charset="2"/>
              <a:buChar char="v"/>
            </a:pPr>
            <a:r>
              <a:rPr lang="en-US" sz="2000">
                <a:ea typeface="+mj-lt"/>
                <a:cs typeface="+mj-lt"/>
              </a:rPr>
              <a:t>The word cloud shows that most of the words in the review body column are good, product, quality, sound, battery. </a:t>
            </a:r>
          </a:p>
          <a:p>
            <a:pPr>
              <a:spcBef>
                <a:spcPts val="0"/>
              </a:spcBef>
              <a:buClr>
                <a:srgbClr val="8AD0D6"/>
              </a:buClr>
              <a:buFont typeface="Wingdings" panose="05000000000000000000" pitchFamily="2" charset="2"/>
              <a:buChar char="v"/>
            </a:pPr>
            <a:endParaRPr lang="en-US" sz="2000">
              <a:ea typeface="+mj-lt"/>
              <a:cs typeface="+mj-lt"/>
            </a:endParaRPr>
          </a:p>
          <a:p>
            <a:pPr>
              <a:spcBef>
                <a:spcPts val="0"/>
              </a:spcBef>
              <a:buClr>
                <a:srgbClr val="8AD0D6"/>
              </a:buClr>
              <a:buFont typeface="Wingdings" panose="05000000000000000000" pitchFamily="2" charset="2"/>
              <a:buChar char="v"/>
            </a:pPr>
            <a:r>
              <a:rPr lang="en-US" sz="2000">
                <a:ea typeface="+mj-lt"/>
                <a:cs typeface="+mj-lt"/>
              </a:rPr>
              <a:t>This shows that most of the products in the dataset were either cellular phones, speakers, headset, and cameras.</a:t>
            </a:r>
          </a:p>
          <a:p>
            <a:pPr>
              <a:spcBef>
                <a:spcPts val="0"/>
              </a:spcBef>
              <a:buClr>
                <a:srgbClr val="8AD0D6"/>
              </a:buClr>
              <a:buFont typeface="Wingdings" panose="05000000000000000000" pitchFamily="2" charset="2"/>
              <a:buChar char="v"/>
            </a:pPr>
            <a:endParaRPr lang="en-US" sz="2000">
              <a:ea typeface="+mj-lt"/>
              <a:cs typeface="+mj-lt"/>
            </a:endParaRPr>
          </a:p>
          <a:p>
            <a:pPr>
              <a:spcBef>
                <a:spcPts val="0"/>
              </a:spcBef>
              <a:buClr>
                <a:srgbClr val="8AD0D6"/>
              </a:buClr>
              <a:buFont typeface="Wingdings" panose="05000000000000000000" pitchFamily="2" charset="2"/>
              <a:buChar char="v"/>
            </a:pPr>
            <a:r>
              <a:rPr lang="en-US" sz="2000">
                <a:ea typeface="+mj-lt"/>
                <a:cs typeface="+mj-lt"/>
              </a:rPr>
              <a:t>Most of the comments are related to battery and quality of sound and camera for the products.</a:t>
            </a:r>
          </a:p>
          <a:p>
            <a:endParaRPr lang="en-US" sz="1400"/>
          </a:p>
        </p:txBody>
      </p:sp>
      <p:pic>
        <p:nvPicPr>
          <p:cNvPr id="16" name="Content Placeholder 15" descr="Text&#10;&#10;Description automatically generated with medium confidence">
            <a:extLst>
              <a:ext uri="{FF2B5EF4-FFF2-40B4-BE49-F238E27FC236}">
                <a16:creationId xmlns:a16="http://schemas.microsoft.com/office/drawing/2014/main" id="{CC518258-1AA2-4603-A209-8AD8B72429EE}"/>
              </a:ext>
            </a:extLst>
          </p:cNvPr>
          <p:cNvPicPr>
            <a:picLocks noGrp="1" noChangeAspect="1"/>
          </p:cNvPicPr>
          <p:nvPr>
            <p:ph idx="1"/>
          </p:nvPr>
        </p:nvPicPr>
        <p:blipFill>
          <a:blip r:embed="rId2"/>
          <a:stretch>
            <a:fillRect/>
          </a:stretch>
        </p:blipFill>
        <p:spPr>
          <a:xfrm>
            <a:off x="1140643" y="3679547"/>
            <a:ext cx="4204355" cy="2542144"/>
          </a:xfrm>
        </p:spPr>
      </p:pic>
      <p:pic>
        <p:nvPicPr>
          <p:cNvPr id="18" name="Picture 17" descr="Graphical user interface, text&#10;&#10;Description automatically generated">
            <a:extLst>
              <a:ext uri="{FF2B5EF4-FFF2-40B4-BE49-F238E27FC236}">
                <a16:creationId xmlns:a16="http://schemas.microsoft.com/office/drawing/2014/main" id="{4AC7F8BC-B699-4934-BE9A-8EFA7EBEB38C}"/>
              </a:ext>
            </a:extLst>
          </p:cNvPr>
          <p:cNvPicPr>
            <a:picLocks noChangeAspect="1"/>
          </p:cNvPicPr>
          <p:nvPr/>
        </p:nvPicPr>
        <p:blipFill>
          <a:blip r:embed="rId3"/>
          <a:stretch>
            <a:fillRect/>
          </a:stretch>
        </p:blipFill>
        <p:spPr>
          <a:xfrm>
            <a:off x="6847003" y="4040396"/>
            <a:ext cx="4788660" cy="1898377"/>
          </a:xfrm>
          <a:prstGeom prst="rect">
            <a:avLst/>
          </a:prstGeom>
        </p:spPr>
      </p:pic>
      <p:sp>
        <p:nvSpPr>
          <p:cNvPr id="20" name="Slide Number Placeholder 19">
            <a:extLst>
              <a:ext uri="{FF2B5EF4-FFF2-40B4-BE49-F238E27FC236}">
                <a16:creationId xmlns:a16="http://schemas.microsoft.com/office/drawing/2014/main" id="{AB0788D2-55D6-423E-B956-DE22BBD6E403}"/>
              </a:ext>
            </a:extLst>
          </p:cNvPr>
          <p:cNvSpPr>
            <a:spLocks noGrp="1"/>
          </p:cNvSpPr>
          <p:nvPr>
            <p:ph type="sldNum" sz="quarter" idx="12"/>
          </p:nvPr>
        </p:nvSpPr>
        <p:spPr/>
        <p:txBody>
          <a:bodyPr/>
          <a:lstStyle/>
          <a:p>
            <a:fld id="{2474350D-469C-4F8C-97BE-BAAF13E0C824}" type="slidenum">
              <a:rPr lang="en-US" smtClean="0"/>
              <a:t>15</a:t>
            </a:fld>
            <a:endParaRPr lang="en-US"/>
          </a:p>
        </p:txBody>
      </p:sp>
    </p:spTree>
    <p:extLst>
      <p:ext uri="{BB962C8B-B14F-4D97-AF65-F5344CB8AC3E}">
        <p14:creationId xmlns:p14="http://schemas.microsoft.com/office/powerpoint/2010/main" val="254777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078C-1FA3-4C46-A0DF-1AA9B202015A}"/>
              </a:ext>
            </a:extLst>
          </p:cNvPr>
          <p:cNvSpPr>
            <a:spLocks noGrp="1"/>
          </p:cNvSpPr>
          <p:nvPr>
            <p:ph type="title"/>
          </p:nvPr>
        </p:nvSpPr>
        <p:spPr/>
        <p:txBody>
          <a:bodyPr/>
          <a:lstStyle/>
          <a:p>
            <a:r>
              <a:rPr lang="en-US"/>
              <a:t>Key Findings..</a:t>
            </a:r>
          </a:p>
        </p:txBody>
      </p:sp>
      <p:graphicFrame>
        <p:nvGraphicFramePr>
          <p:cNvPr id="6" name="Diagram 5">
            <a:extLst>
              <a:ext uri="{FF2B5EF4-FFF2-40B4-BE49-F238E27FC236}">
                <a16:creationId xmlns:a16="http://schemas.microsoft.com/office/drawing/2014/main" id="{824338B9-095D-4771-BD4C-21A3560404A6}"/>
              </a:ext>
            </a:extLst>
          </p:cNvPr>
          <p:cNvGraphicFramePr/>
          <p:nvPr>
            <p:extLst>
              <p:ext uri="{D42A27DB-BD31-4B8C-83A1-F6EECF244321}">
                <p14:modId xmlns:p14="http://schemas.microsoft.com/office/powerpoint/2010/main" val="97628469"/>
              </p:ext>
            </p:extLst>
          </p:nvPr>
        </p:nvGraphicFramePr>
        <p:xfrm>
          <a:off x="646111" y="1464383"/>
          <a:ext cx="9471512" cy="4436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lide Number Placeholder 9">
            <a:extLst>
              <a:ext uri="{FF2B5EF4-FFF2-40B4-BE49-F238E27FC236}">
                <a16:creationId xmlns:a16="http://schemas.microsoft.com/office/drawing/2014/main" id="{A3BB4DDA-9B5D-46EF-81CE-7A1AE3412FB4}"/>
              </a:ext>
            </a:extLst>
          </p:cNvPr>
          <p:cNvSpPr>
            <a:spLocks noGrp="1"/>
          </p:cNvSpPr>
          <p:nvPr>
            <p:ph type="sldNum" sz="quarter" idx="12"/>
          </p:nvPr>
        </p:nvSpPr>
        <p:spPr/>
        <p:txBody>
          <a:bodyPr/>
          <a:lstStyle/>
          <a:p>
            <a:fld id="{2474350D-469C-4F8C-97BE-BAAF13E0C824}" type="slidenum">
              <a:rPr lang="en-US" smtClean="0"/>
              <a:t>16</a:t>
            </a:fld>
            <a:endParaRPr lang="en-US"/>
          </a:p>
        </p:txBody>
      </p:sp>
    </p:spTree>
    <p:extLst>
      <p:ext uri="{BB962C8B-B14F-4D97-AF65-F5344CB8AC3E}">
        <p14:creationId xmlns:p14="http://schemas.microsoft.com/office/powerpoint/2010/main" val="102563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D241-0851-41E6-A416-2585E6C052F7}"/>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A9E874F7-07A9-454C-9DFD-E85713983EC9}"/>
              </a:ext>
            </a:extLst>
          </p:cNvPr>
          <p:cNvSpPr>
            <a:spLocks noGrp="1"/>
          </p:cNvSpPr>
          <p:nvPr>
            <p:ph idx="1"/>
          </p:nvPr>
        </p:nvSpPr>
        <p:spPr>
          <a:xfrm>
            <a:off x="646111" y="1525017"/>
            <a:ext cx="10778102" cy="4880265"/>
          </a:xfrm>
        </p:spPr>
        <p:txBody>
          <a:bodyPr vert="horz" lIns="91440" tIns="45720" rIns="91440" bIns="45720" rtlCol="0" anchor="t">
            <a:normAutofit fontScale="92500" lnSpcReduction="20000"/>
          </a:bodyPr>
          <a:lstStyle/>
          <a:p>
            <a:pPr>
              <a:buFont typeface="Wingdings" panose="05000000000000000000" pitchFamily="2" charset="2"/>
              <a:buChar char="v"/>
            </a:pPr>
            <a:r>
              <a:rPr lang="en-US" sz="2400"/>
              <a:t>Having a dropdown with most common good and negative reasons would improve user experience. Feature-based dropdowns can be implemented for enhanced model.</a:t>
            </a:r>
          </a:p>
          <a:p>
            <a:pPr>
              <a:buClr>
                <a:srgbClr val="8AD0D6"/>
              </a:buClr>
              <a:buFont typeface="Wingdings" panose="05000000000000000000" pitchFamily="2" charset="2"/>
              <a:buChar char="v"/>
            </a:pPr>
            <a:r>
              <a:rPr lang="en-US" sz="2400"/>
              <a:t>Having a pre-defined "Title" selection dropdown(Best, Good, Moderate, Worst), so that users can directly trust the title if they are not willing to read the whole comment.</a:t>
            </a:r>
          </a:p>
          <a:p>
            <a:pPr>
              <a:buClr>
                <a:srgbClr val="8AD0D6"/>
              </a:buClr>
              <a:buFont typeface="Wingdings" panose="05000000000000000000" pitchFamily="2" charset="2"/>
              <a:buChar char="v"/>
            </a:pPr>
            <a:r>
              <a:rPr lang="en-US" sz="2400"/>
              <a:t>Display the most useful reviews alongside the product images.</a:t>
            </a:r>
          </a:p>
          <a:p>
            <a:pPr>
              <a:buClr>
                <a:srgbClr val="8AD0D6"/>
              </a:buClr>
              <a:buFont typeface="Wingdings" panose="05000000000000000000" pitchFamily="2" charset="2"/>
              <a:buChar char="v"/>
            </a:pPr>
            <a:r>
              <a:rPr lang="en-US" sz="2400">
                <a:ea typeface="+mj-lt"/>
                <a:cs typeface="+mj-lt"/>
              </a:rPr>
              <a:t>Amazon should monitor vendor who attempts to lift up average product review by providing fake positive reviews either by verified or unverified or compensated-review purchases</a:t>
            </a:r>
          </a:p>
          <a:p>
            <a:pPr>
              <a:buClr>
                <a:srgbClr val="8AD0D6"/>
              </a:buClr>
              <a:buFont typeface="Wingdings" panose="05000000000000000000" pitchFamily="2" charset="2"/>
              <a:buChar char="v"/>
            </a:pPr>
            <a:r>
              <a:rPr lang="en-US" sz="2400"/>
              <a:t>Vet the users rigorously before giving free products for them to give honest reviews on.</a:t>
            </a:r>
            <a:endParaRPr lang="en-US"/>
          </a:p>
          <a:p>
            <a:pPr>
              <a:buClr>
                <a:srgbClr val="8AD0D6"/>
              </a:buClr>
              <a:buFont typeface="Wingdings" panose="05000000000000000000" pitchFamily="2" charset="2"/>
              <a:buChar char="v"/>
            </a:pPr>
            <a:r>
              <a:rPr lang="en-US" sz="2400">
                <a:ea typeface="+mj-lt"/>
                <a:cs typeface="+mj-lt"/>
              </a:rPr>
              <a:t>Manufacturers can incorporate and review product attributes when a product is launched and over time correct product issues, understand customer requirements, and maintain customer satisfaction.</a:t>
            </a:r>
            <a:endParaRPr lang="en-US" sz="2400"/>
          </a:p>
          <a:p>
            <a:pPr>
              <a:buClr>
                <a:srgbClr val="8AD0D6"/>
              </a:buClr>
            </a:pPr>
            <a:endParaRPr lang="en-US" sz="1800"/>
          </a:p>
        </p:txBody>
      </p:sp>
      <p:sp>
        <p:nvSpPr>
          <p:cNvPr id="5" name="Slide Number Placeholder 4">
            <a:extLst>
              <a:ext uri="{FF2B5EF4-FFF2-40B4-BE49-F238E27FC236}">
                <a16:creationId xmlns:a16="http://schemas.microsoft.com/office/drawing/2014/main" id="{5DB23BEF-759D-43C4-8EF5-84E69A107586}"/>
              </a:ext>
            </a:extLst>
          </p:cNvPr>
          <p:cNvSpPr>
            <a:spLocks noGrp="1"/>
          </p:cNvSpPr>
          <p:nvPr>
            <p:ph type="sldNum" sz="quarter" idx="12"/>
          </p:nvPr>
        </p:nvSpPr>
        <p:spPr/>
        <p:txBody>
          <a:bodyPr/>
          <a:lstStyle/>
          <a:p>
            <a:fld id="{2474350D-469C-4F8C-97BE-BAAF13E0C824}" type="slidenum">
              <a:rPr lang="en-US" smtClean="0"/>
              <a:t>17</a:t>
            </a:fld>
            <a:endParaRPr lang="en-US"/>
          </a:p>
        </p:txBody>
      </p:sp>
    </p:spTree>
    <p:extLst>
      <p:ext uri="{BB962C8B-B14F-4D97-AF65-F5344CB8AC3E}">
        <p14:creationId xmlns:p14="http://schemas.microsoft.com/office/powerpoint/2010/main" val="4287939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D98B5F-F38D-47BD-BD94-79F9B7169E2E}"/>
              </a:ext>
            </a:extLst>
          </p:cNvPr>
          <p:cNvSpPr>
            <a:spLocks noGrp="1"/>
          </p:cNvSpPr>
          <p:nvPr>
            <p:ph type="sldNum" sz="quarter" idx="12"/>
          </p:nvPr>
        </p:nvSpPr>
        <p:spPr/>
        <p:txBody>
          <a:bodyPr/>
          <a:lstStyle/>
          <a:p>
            <a:fld id="{2474350D-469C-4F8C-97BE-BAAF13E0C824}" type="slidenum">
              <a:rPr lang="en-US" smtClean="0"/>
              <a:t>18</a:t>
            </a:fld>
            <a:endParaRPr lang="en-US"/>
          </a:p>
        </p:txBody>
      </p:sp>
      <p:pic>
        <p:nvPicPr>
          <p:cNvPr id="5" name="Picture 4" descr="Text&#10;&#10;Description automatically generated">
            <a:extLst>
              <a:ext uri="{FF2B5EF4-FFF2-40B4-BE49-F238E27FC236}">
                <a16:creationId xmlns:a16="http://schemas.microsoft.com/office/drawing/2014/main" id="{B1D25C6B-F169-402E-875F-3D95B1A547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8000"/>
          </a:xfrm>
          <a:prstGeom prst="rect">
            <a:avLst/>
          </a:prstGeom>
          <a:effectLst/>
        </p:spPr>
      </p:pic>
    </p:spTree>
    <p:extLst>
      <p:ext uri="{BB962C8B-B14F-4D97-AF65-F5344CB8AC3E}">
        <p14:creationId xmlns:p14="http://schemas.microsoft.com/office/powerpoint/2010/main" val="292642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E704-D25B-44D6-821B-65CE18124295}"/>
              </a:ext>
            </a:extLst>
          </p:cNvPr>
          <p:cNvSpPr>
            <a:spLocks noGrp="1"/>
          </p:cNvSpPr>
          <p:nvPr>
            <p:ph type="title"/>
          </p:nvPr>
        </p:nvSpPr>
        <p:spPr>
          <a:xfrm>
            <a:off x="634194" y="164033"/>
            <a:ext cx="9252154" cy="1223983"/>
          </a:xfrm>
        </p:spPr>
        <p:txBody>
          <a:bodyPr>
            <a:normAutofit/>
          </a:bodyPr>
          <a:lstStyle/>
          <a:p>
            <a:r>
              <a:rPr lang="en-US"/>
              <a:t>Problem Statement</a:t>
            </a:r>
          </a:p>
        </p:txBody>
      </p:sp>
      <p:sp>
        <p:nvSpPr>
          <p:cNvPr id="9" name="Slide Number Placeholder 8">
            <a:extLst>
              <a:ext uri="{FF2B5EF4-FFF2-40B4-BE49-F238E27FC236}">
                <a16:creationId xmlns:a16="http://schemas.microsoft.com/office/drawing/2014/main" id="{4388E292-4356-45F4-B695-B0263E680741}"/>
              </a:ext>
            </a:extLst>
          </p:cNvPr>
          <p:cNvSpPr>
            <a:spLocks noGrp="1"/>
          </p:cNvSpPr>
          <p:nvPr>
            <p:ph type="sldNum" sz="quarter" idx="12"/>
          </p:nvPr>
        </p:nvSpPr>
        <p:spPr>
          <a:xfrm>
            <a:off x="10352540" y="295729"/>
            <a:ext cx="838199" cy="767687"/>
          </a:xfrm>
        </p:spPr>
        <p:txBody>
          <a:bodyPr>
            <a:normAutofit/>
          </a:bodyPr>
          <a:lstStyle/>
          <a:p>
            <a:pPr>
              <a:spcAft>
                <a:spcPts val="600"/>
              </a:spcAft>
            </a:pPr>
            <a:fld id="{2474350D-469C-4F8C-97BE-BAAF13E0C824}" type="slidenum">
              <a:rPr lang="en-US" smtClean="0"/>
              <a:pPr>
                <a:spcAft>
                  <a:spcPts val="600"/>
                </a:spcAft>
              </a:pPr>
              <a:t>2</a:t>
            </a:fld>
            <a:endParaRPr lang="en-US"/>
          </a:p>
        </p:txBody>
      </p:sp>
      <p:sp>
        <p:nvSpPr>
          <p:cNvPr id="3" name="Content Placeholder 2">
            <a:extLst>
              <a:ext uri="{FF2B5EF4-FFF2-40B4-BE49-F238E27FC236}">
                <a16:creationId xmlns:a16="http://schemas.microsoft.com/office/drawing/2014/main" id="{B43B8617-C2C3-4F21-92CB-9E5B90330348}"/>
              </a:ext>
            </a:extLst>
          </p:cNvPr>
          <p:cNvSpPr>
            <a:spLocks noGrp="1"/>
          </p:cNvSpPr>
          <p:nvPr>
            <p:ph idx="1"/>
          </p:nvPr>
        </p:nvSpPr>
        <p:spPr>
          <a:xfrm>
            <a:off x="677210" y="1428878"/>
            <a:ext cx="5205116" cy="4752887"/>
          </a:xfrm>
        </p:spPr>
        <p:txBody>
          <a:bodyPr vert="horz" lIns="91440" tIns="45720" rIns="91440" bIns="45720" rtlCol="0">
            <a:normAutofit fontScale="85000" lnSpcReduction="20000"/>
          </a:bodyPr>
          <a:lstStyle/>
          <a:p>
            <a:pPr>
              <a:lnSpc>
                <a:spcPct val="90000"/>
              </a:lnSpc>
              <a:spcBef>
                <a:spcPts val="0"/>
              </a:spcBef>
              <a:buFont typeface="Wingdings" panose="05000000000000000000" pitchFamily="2" charset="2"/>
              <a:buChar char="v"/>
            </a:pPr>
            <a:r>
              <a:rPr lang="en-US" sz="2400">
                <a:cs typeface="Calibri"/>
              </a:rPr>
              <a:t>Electronics in Amazon is one of the highest revenue-generating departments. </a:t>
            </a:r>
            <a:endParaRPr lang="en-US" sz="2400">
              <a:ea typeface="+mj-lt"/>
              <a:cs typeface="+mj-lt"/>
            </a:endParaRPr>
          </a:p>
          <a:p>
            <a:pPr>
              <a:lnSpc>
                <a:spcPct val="90000"/>
              </a:lnSpc>
              <a:spcBef>
                <a:spcPts val="0"/>
              </a:spcBef>
              <a:buClr>
                <a:srgbClr val="8AD0D6"/>
              </a:buClr>
              <a:buFont typeface="Wingdings" panose="05000000000000000000" pitchFamily="2" charset="2"/>
              <a:buChar char="v"/>
            </a:pPr>
            <a:endParaRPr lang="en-US" sz="2400">
              <a:ea typeface="+mj-lt"/>
              <a:cs typeface="+mj-lt"/>
            </a:endParaRPr>
          </a:p>
          <a:p>
            <a:pPr>
              <a:lnSpc>
                <a:spcPct val="90000"/>
              </a:lnSpc>
              <a:spcBef>
                <a:spcPts val="0"/>
              </a:spcBef>
              <a:buClr>
                <a:srgbClr val="8AD0D6"/>
              </a:buClr>
              <a:buFont typeface="Wingdings" panose="05000000000000000000" pitchFamily="2" charset="2"/>
              <a:buChar char="v"/>
            </a:pPr>
            <a:r>
              <a:rPr lang="en-US" sz="2400">
                <a:cs typeface="Calibri"/>
              </a:rPr>
              <a:t>With the increase in the number of electronic products, the authenticity of the product is determined by the ratings given by previously purchased customers. </a:t>
            </a:r>
            <a:endParaRPr lang="en-US" sz="2400">
              <a:ea typeface="+mj-lt"/>
              <a:cs typeface="+mj-lt"/>
            </a:endParaRPr>
          </a:p>
          <a:p>
            <a:pPr>
              <a:lnSpc>
                <a:spcPct val="90000"/>
              </a:lnSpc>
              <a:spcBef>
                <a:spcPts val="0"/>
              </a:spcBef>
              <a:buClr>
                <a:srgbClr val="8AD0D6"/>
              </a:buClr>
              <a:buFont typeface="Wingdings" panose="05000000000000000000" pitchFamily="2" charset="2"/>
              <a:buChar char="v"/>
            </a:pPr>
            <a:endParaRPr lang="en-US" sz="2400">
              <a:ea typeface="+mj-lt"/>
              <a:cs typeface="+mj-lt"/>
            </a:endParaRPr>
          </a:p>
          <a:p>
            <a:pPr>
              <a:lnSpc>
                <a:spcPct val="90000"/>
              </a:lnSpc>
              <a:spcBef>
                <a:spcPts val="0"/>
              </a:spcBef>
              <a:buClr>
                <a:srgbClr val="8AD0D6"/>
              </a:buClr>
              <a:buFont typeface="Wingdings" panose="05000000000000000000" pitchFamily="2" charset="2"/>
              <a:buChar char="v"/>
            </a:pPr>
            <a:r>
              <a:rPr lang="en-US" sz="2400">
                <a:cs typeface="Calibri"/>
              </a:rPr>
              <a:t>With the increase in the number of reviews coming daily there should be a check on the genuineness of the ratings and review comments. </a:t>
            </a:r>
            <a:endParaRPr lang="en-US" sz="2400">
              <a:ea typeface="+mj-lt"/>
              <a:cs typeface="+mj-lt"/>
            </a:endParaRPr>
          </a:p>
          <a:p>
            <a:pPr>
              <a:lnSpc>
                <a:spcPct val="90000"/>
              </a:lnSpc>
              <a:spcBef>
                <a:spcPts val="0"/>
              </a:spcBef>
              <a:buClr>
                <a:srgbClr val="8AD0D6"/>
              </a:buClr>
              <a:buFont typeface="Wingdings" panose="05000000000000000000" pitchFamily="2" charset="2"/>
              <a:buChar char="v"/>
            </a:pPr>
            <a:endParaRPr lang="en-US" sz="2400">
              <a:ea typeface="+mj-lt"/>
              <a:cs typeface="+mj-lt"/>
            </a:endParaRPr>
          </a:p>
          <a:p>
            <a:pPr>
              <a:lnSpc>
                <a:spcPct val="90000"/>
              </a:lnSpc>
              <a:spcBef>
                <a:spcPts val="0"/>
              </a:spcBef>
              <a:buClr>
                <a:srgbClr val="8AD0D6"/>
              </a:buClr>
              <a:buFont typeface="Wingdings" panose="05000000000000000000" pitchFamily="2" charset="2"/>
              <a:buChar char="v"/>
            </a:pPr>
            <a:r>
              <a:rPr lang="en-US" sz="2400">
                <a:cs typeface="Calibri"/>
              </a:rPr>
              <a:t>For example: in few scenarios, the rating was given as 5 out of 5 but the review title and body have negative comments with many cons on a product. </a:t>
            </a:r>
            <a:endParaRPr lang="en-US" sz="2400">
              <a:ea typeface="+mj-lt"/>
              <a:cs typeface="+mj-lt"/>
            </a:endParaRPr>
          </a:p>
          <a:p>
            <a:pPr>
              <a:lnSpc>
                <a:spcPct val="90000"/>
              </a:lnSpc>
              <a:buClr>
                <a:srgbClr val="8AD0D6"/>
              </a:buClr>
              <a:buFont typeface="Wingdings" panose="05000000000000000000" pitchFamily="2" charset="2"/>
              <a:buChar char="v"/>
            </a:pPr>
            <a:endParaRPr lang="en-US" sz="1400"/>
          </a:p>
        </p:txBody>
      </p:sp>
      <p:pic>
        <p:nvPicPr>
          <p:cNvPr id="12" name="Picture 11" descr="Diagram&#10;&#10;Description automatically generated with medium confidence">
            <a:extLst>
              <a:ext uri="{FF2B5EF4-FFF2-40B4-BE49-F238E27FC236}">
                <a16:creationId xmlns:a16="http://schemas.microsoft.com/office/drawing/2014/main" id="{49590496-85AF-4316-887F-6EF687255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55760"/>
            <a:ext cx="5773701" cy="341376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4881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E704-D25B-44D6-821B-65CE18124295}"/>
              </a:ext>
            </a:extLst>
          </p:cNvPr>
          <p:cNvSpPr>
            <a:spLocks noGrp="1"/>
          </p:cNvSpPr>
          <p:nvPr>
            <p:ph type="title"/>
          </p:nvPr>
        </p:nvSpPr>
        <p:spPr>
          <a:xfrm>
            <a:off x="646111" y="167556"/>
            <a:ext cx="9404723" cy="1400530"/>
          </a:xfrm>
        </p:spPr>
        <p:txBody>
          <a:bodyPr/>
          <a:lstStyle/>
          <a:p>
            <a:r>
              <a:rPr lang="en-US"/>
              <a:t>Sample</a:t>
            </a:r>
          </a:p>
        </p:txBody>
      </p:sp>
      <p:sp>
        <p:nvSpPr>
          <p:cNvPr id="3" name="Content Placeholder 2">
            <a:extLst>
              <a:ext uri="{FF2B5EF4-FFF2-40B4-BE49-F238E27FC236}">
                <a16:creationId xmlns:a16="http://schemas.microsoft.com/office/drawing/2014/main" id="{B43B8617-C2C3-4F21-92CB-9E5B90330348}"/>
              </a:ext>
            </a:extLst>
          </p:cNvPr>
          <p:cNvSpPr>
            <a:spLocks noGrp="1"/>
          </p:cNvSpPr>
          <p:nvPr>
            <p:ph idx="1"/>
          </p:nvPr>
        </p:nvSpPr>
        <p:spPr>
          <a:xfrm>
            <a:off x="646111" y="1332913"/>
            <a:ext cx="10470540" cy="4195481"/>
          </a:xfrm>
        </p:spPr>
        <p:txBody>
          <a:bodyPr vert="horz" lIns="91440" tIns="45720" rIns="91440" bIns="45720" rtlCol="0" anchor="t">
            <a:normAutofit/>
          </a:bodyPr>
          <a:lstStyle/>
          <a:p>
            <a:pPr>
              <a:spcBef>
                <a:spcPts val="0"/>
              </a:spcBef>
              <a:buClr>
                <a:srgbClr val="8AD0D6"/>
              </a:buClr>
              <a:buFont typeface="Wingdings" panose="05000000000000000000" pitchFamily="2" charset="2"/>
              <a:buChar char="v"/>
            </a:pPr>
            <a:r>
              <a:rPr lang="en-US">
                <a:ea typeface="+mj-lt"/>
                <a:cs typeface="+mj-lt"/>
              </a:rPr>
              <a:t>We have  6 columns in our dataset</a:t>
            </a:r>
          </a:p>
          <a:p>
            <a:pPr>
              <a:spcBef>
                <a:spcPts val="0"/>
              </a:spcBef>
              <a:buClr>
                <a:srgbClr val="8AD0D6"/>
              </a:buClr>
              <a:buFont typeface="Wingdings" panose="05000000000000000000" pitchFamily="2" charset="2"/>
              <a:buChar char="v"/>
            </a:pPr>
            <a:r>
              <a:rPr lang="en-US" b="1">
                <a:solidFill>
                  <a:srgbClr val="FF0000"/>
                </a:solidFill>
                <a:latin typeface="Calibri"/>
                <a:cs typeface="Calibri"/>
              </a:rPr>
              <a:t>Reviewer name</a:t>
            </a:r>
            <a:r>
              <a:rPr lang="en-US" b="1">
                <a:solidFill>
                  <a:srgbClr val="000000"/>
                </a:solidFill>
                <a:latin typeface="Calibri"/>
                <a:cs typeface="Calibri"/>
              </a:rPr>
              <a:t> </a:t>
            </a:r>
            <a:r>
              <a:rPr lang="en-US">
                <a:ea typeface="+mj-lt"/>
                <a:cs typeface="+mj-lt"/>
              </a:rPr>
              <a:t>is the person who has reviewed the electronic product</a:t>
            </a:r>
          </a:p>
          <a:p>
            <a:pPr>
              <a:spcBef>
                <a:spcPts val="0"/>
              </a:spcBef>
              <a:buClr>
                <a:srgbClr val="8AD0D6"/>
              </a:buClr>
              <a:buFont typeface="Wingdings" panose="05000000000000000000" pitchFamily="2" charset="2"/>
              <a:buChar char="v"/>
            </a:pPr>
            <a:r>
              <a:rPr lang="en-US" b="1">
                <a:solidFill>
                  <a:srgbClr val="FF0000"/>
                </a:solidFill>
                <a:latin typeface="Calibri"/>
                <a:cs typeface="Calibri"/>
              </a:rPr>
              <a:t>Title</a:t>
            </a:r>
            <a:r>
              <a:rPr lang="en-US">
                <a:solidFill>
                  <a:srgbClr val="000000"/>
                </a:solidFill>
                <a:latin typeface="Calibri"/>
                <a:cs typeface="Calibri"/>
              </a:rPr>
              <a:t> </a:t>
            </a:r>
            <a:r>
              <a:rPr lang="en-US">
                <a:latin typeface="Century Gothic"/>
                <a:cs typeface="Calibri"/>
              </a:rPr>
              <a:t>is the title for the actual review</a:t>
            </a:r>
            <a:endParaRPr lang="en-US">
              <a:ea typeface="+mj-lt"/>
              <a:cs typeface="+mj-lt"/>
            </a:endParaRPr>
          </a:p>
          <a:p>
            <a:pPr>
              <a:spcBef>
                <a:spcPts val="0"/>
              </a:spcBef>
              <a:buClr>
                <a:srgbClr val="8AD0D6"/>
              </a:buClr>
              <a:buFont typeface="Wingdings" panose="05000000000000000000" pitchFamily="2" charset="2"/>
              <a:buChar char="v"/>
            </a:pPr>
            <a:r>
              <a:rPr lang="en-US" b="1">
                <a:solidFill>
                  <a:srgbClr val="FF0000"/>
                </a:solidFill>
                <a:latin typeface="Calibri"/>
                <a:cs typeface="Calibri"/>
              </a:rPr>
              <a:t>Review body</a:t>
            </a:r>
            <a:r>
              <a:rPr lang="en-US" b="1">
                <a:ea typeface="+mj-lt"/>
                <a:cs typeface="+mj-lt"/>
              </a:rPr>
              <a:t> </a:t>
            </a:r>
            <a:r>
              <a:rPr lang="en-US">
                <a:ea typeface="+mj-lt"/>
                <a:cs typeface="+mj-lt"/>
              </a:rPr>
              <a:t>contains the whole comment of reviewer</a:t>
            </a:r>
          </a:p>
          <a:p>
            <a:pPr>
              <a:spcBef>
                <a:spcPts val="0"/>
              </a:spcBef>
              <a:buClr>
                <a:srgbClr val="8AD0D6"/>
              </a:buClr>
              <a:buFont typeface="Wingdings" panose="05000000000000000000" pitchFamily="2" charset="2"/>
              <a:buChar char="v"/>
            </a:pPr>
            <a:r>
              <a:rPr lang="en-US" b="1">
                <a:solidFill>
                  <a:srgbClr val="FF0000"/>
                </a:solidFill>
                <a:latin typeface="Calibri"/>
                <a:cs typeface="Calibri"/>
              </a:rPr>
              <a:t>Review rating</a:t>
            </a:r>
            <a:r>
              <a:rPr lang="en-US" b="1">
                <a:ea typeface="+mj-lt"/>
                <a:cs typeface="+mj-lt"/>
              </a:rPr>
              <a:t> </a:t>
            </a:r>
            <a:r>
              <a:rPr lang="en-US">
                <a:ea typeface="+mj-lt"/>
                <a:cs typeface="+mj-lt"/>
              </a:rPr>
              <a:t>is rating out of 5</a:t>
            </a:r>
          </a:p>
          <a:p>
            <a:pPr>
              <a:spcBef>
                <a:spcPts val="0"/>
              </a:spcBef>
              <a:buClr>
                <a:srgbClr val="8AD0D6"/>
              </a:buClr>
              <a:buFont typeface="Wingdings" panose="05000000000000000000" pitchFamily="2" charset="2"/>
              <a:buChar char="v"/>
            </a:pPr>
            <a:r>
              <a:rPr lang="en-US" b="1">
                <a:solidFill>
                  <a:srgbClr val="FF0000"/>
                </a:solidFill>
                <a:latin typeface="Calibri"/>
                <a:cs typeface="Calibri"/>
              </a:rPr>
              <a:t>Sentiment</a:t>
            </a:r>
            <a:r>
              <a:rPr lang="en-US">
                <a:latin typeface="Century Gothic"/>
                <a:cs typeface="Calibri"/>
              </a:rPr>
              <a:t> is either positive or negative</a:t>
            </a:r>
            <a:endParaRPr lang="en-US">
              <a:ea typeface="+mj-lt"/>
              <a:cs typeface="+mj-lt"/>
            </a:endParaRPr>
          </a:p>
          <a:p>
            <a:pPr>
              <a:spcBef>
                <a:spcPts val="0"/>
              </a:spcBef>
              <a:buClr>
                <a:srgbClr val="8AD0D6"/>
              </a:buClr>
              <a:buFont typeface="Wingdings" panose="05000000000000000000" pitchFamily="2" charset="2"/>
              <a:buChar char="v"/>
            </a:pPr>
            <a:r>
              <a:rPr lang="en-US" b="1">
                <a:solidFill>
                  <a:srgbClr val="FF0000"/>
                </a:solidFill>
                <a:latin typeface="Calibri"/>
                <a:cs typeface="Calibri"/>
              </a:rPr>
              <a:t>Sentiment Binary</a:t>
            </a:r>
            <a:r>
              <a:rPr lang="en-US" b="1">
                <a:solidFill>
                  <a:srgbClr val="FF0000"/>
                </a:solidFill>
                <a:ea typeface="+mj-lt"/>
                <a:cs typeface="+mj-lt"/>
              </a:rPr>
              <a:t> </a:t>
            </a:r>
            <a:r>
              <a:rPr lang="en-US">
                <a:ea typeface="+mj-lt"/>
                <a:cs typeface="+mj-lt"/>
              </a:rPr>
              <a:t>is the binary value of sentiment, 0 stands for negative and 1 for positive</a:t>
            </a:r>
          </a:p>
        </p:txBody>
      </p:sp>
      <p:pic>
        <p:nvPicPr>
          <p:cNvPr id="5" name="Picture 4" descr="Graphical user interface, text, application&#10;&#10;Description automatically generated">
            <a:extLst>
              <a:ext uri="{FF2B5EF4-FFF2-40B4-BE49-F238E27FC236}">
                <a16:creationId xmlns:a16="http://schemas.microsoft.com/office/drawing/2014/main" id="{0F9B1064-B1CD-435A-AC20-E99CAA0159F9}"/>
              </a:ext>
            </a:extLst>
          </p:cNvPr>
          <p:cNvPicPr>
            <a:picLocks noChangeAspect="1"/>
          </p:cNvPicPr>
          <p:nvPr/>
        </p:nvPicPr>
        <p:blipFill>
          <a:blip r:embed="rId3"/>
          <a:stretch>
            <a:fillRect/>
          </a:stretch>
        </p:blipFill>
        <p:spPr>
          <a:xfrm>
            <a:off x="964183" y="4063188"/>
            <a:ext cx="9835036" cy="2088194"/>
          </a:xfrm>
          <a:prstGeom prst="rect">
            <a:avLst/>
          </a:prstGeom>
        </p:spPr>
      </p:pic>
      <p:sp>
        <p:nvSpPr>
          <p:cNvPr id="6" name="Slide Number Placeholder 5">
            <a:extLst>
              <a:ext uri="{FF2B5EF4-FFF2-40B4-BE49-F238E27FC236}">
                <a16:creationId xmlns:a16="http://schemas.microsoft.com/office/drawing/2014/main" id="{82BE9555-6426-4ED3-BA71-48B1E09A95BE}"/>
              </a:ext>
            </a:extLst>
          </p:cNvPr>
          <p:cNvSpPr>
            <a:spLocks noGrp="1"/>
          </p:cNvSpPr>
          <p:nvPr>
            <p:ph type="sldNum" sz="quarter" idx="12"/>
          </p:nvPr>
        </p:nvSpPr>
        <p:spPr/>
        <p:txBody>
          <a:bodyPr/>
          <a:lstStyle/>
          <a:p>
            <a:fld id="{2474350D-469C-4F8C-97BE-BAAF13E0C824}" type="slidenum">
              <a:rPr lang="en-US" smtClean="0"/>
              <a:t>3</a:t>
            </a:fld>
            <a:endParaRPr lang="en-US"/>
          </a:p>
        </p:txBody>
      </p:sp>
    </p:spTree>
    <p:extLst>
      <p:ext uri="{BB962C8B-B14F-4D97-AF65-F5344CB8AC3E}">
        <p14:creationId xmlns:p14="http://schemas.microsoft.com/office/powerpoint/2010/main" val="27722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E704-D25B-44D6-821B-65CE18124295}"/>
              </a:ext>
            </a:extLst>
          </p:cNvPr>
          <p:cNvSpPr>
            <a:spLocks noGrp="1"/>
          </p:cNvSpPr>
          <p:nvPr>
            <p:ph type="title"/>
          </p:nvPr>
        </p:nvSpPr>
        <p:spPr>
          <a:xfrm>
            <a:off x="646111" y="167556"/>
            <a:ext cx="9404723" cy="1400530"/>
          </a:xfrm>
        </p:spPr>
        <p:txBody>
          <a:bodyPr/>
          <a:lstStyle/>
          <a:p>
            <a:r>
              <a:rPr lang="en-US"/>
              <a:t>Data Exploration</a:t>
            </a:r>
          </a:p>
        </p:txBody>
      </p:sp>
      <p:sp>
        <p:nvSpPr>
          <p:cNvPr id="3" name="Content Placeholder 2">
            <a:extLst>
              <a:ext uri="{FF2B5EF4-FFF2-40B4-BE49-F238E27FC236}">
                <a16:creationId xmlns:a16="http://schemas.microsoft.com/office/drawing/2014/main" id="{B43B8617-C2C3-4F21-92CB-9E5B90330348}"/>
              </a:ext>
            </a:extLst>
          </p:cNvPr>
          <p:cNvSpPr>
            <a:spLocks noGrp="1"/>
          </p:cNvSpPr>
          <p:nvPr>
            <p:ph idx="1"/>
          </p:nvPr>
        </p:nvSpPr>
        <p:spPr>
          <a:xfrm>
            <a:off x="646111" y="1337728"/>
            <a:ext cx="5246520" cy="4195481"/>
          </a:xfrm>
        </p:spPr>
        <p:txBody>
          <a:bodyPr vert="horz" lIns="91440" tIns="45720" rIns="91440" bIns="45720" rtlCol="0" anchor="t">
            <a:normAutofit/>
          </a:bodyPr>
          <a:lstStyle/>
          <a:p>
            <a:pPr>
              <a:spcBef>
                <a:spcPts val="0"/>
              </a:spcBef>
              <a:buClr>
                <a:srgbClr val="8AD0D6"/>
              </a:buClr>
              <a:buFont typeface="Wingdings" panose="05000000000000000000" pitchFamily="2" charset="2"/>
              <a:buChar char="v"/>
            </a:pPr>
            <a:r>
              <a:rPr lang="en-US">
                <a:ea typeface="+mj-lt"/>
                <a:cs typeface="+mj-lt"/>
              </a:rPr>
              <a:t>There were approximately 50,000 records in the dataset.</a:t>
            </a:r>
          </a:p>
          <a:p>
            <a:pPr>
              <a:spcBef>
                <a:spcPts val="0"/>
              </a:spcBef>
              <a:buClr>
                <a:srgbClr val="8AD0D6"/>
              </a:buClr>
              <a:buFont typeface="Wingdings" panose="05000000000000000000" pitchFamily="2" charset="2"/>
              <a:buChar char="v"/>
            </a:pPr>
            <a:endParaRPr lang="en-US">
              <a:ea typeface="+mj-lt"/>
              <a:cs typeface="+mj-lt"/>
            </a:endParaRPr>
          </a:p>
          <a:p>
            <a:pPr>
              <a:spcBef>
                <a:spcPts val="0"/>
              </a:spcBef>
              <a:buClr>
                <a:srgbClr val="8AD0D6"/>
              </a:buClr>
              <a:buFont typeface="Wingdings" panose="05000000000000000000" pitchFamily="2" charset="2"/>
              <a:buChar char="v"/>
            </a:pPr>
            <a:r>
              <a:rPr lang="en-US">
                <a:ea typeface="+mj-lt"/>
                <a:cs typeface="+mj-lt"/>
              </a:rPr>
              <a:t>The average length of reviews comes close to 230 characters, lengthier the review more helpful it is.</a:t>
            </a:r>
          </a:p>
          <a:p>
            <a:pPr>
              <a:spcBef>
                <a:spcPts val="0"/>
              </a:spcBef>
              <a:buClr>
                <a:srgbClr val="8AD0D6"/>
              </a:buClr>
              <a:buFont typeface="Wingdings" panose="05000000000000000000" pitchFamily="2" charset="2"/>
              <a:buChar char="v"/>
            </a:pPr>
            <a:endParaRPr lang="en-US">
              <a:ea typeface="+mj-lt"/>
              <a:cs typeface="+mj-lt"/>
            </a:endParaRPr>
          </a:p>
          <a:p>
            <a:pPr>
              <a:spcBef>
                <a:spcPts val="0"/>
              </a:spcBef>
              <a:buClr>
                <a:srgbClr val="8AD0D6"/>
              </a:buClr>
              <a:buFont typeface="Wingdings" panose="05000000000000000000" pitchFamily="2" charset="2"/>
              <a:buChar char="v"/>
            </a:pPr>
            <a:r>
              <a:rPr lang="en-US">
                <a:ea typeface="+mj-lt"/>
                <a:cs typeface="+mj-lt"/>
              </a:rPr>
              <a:t>Majority of the records (40,000+) were </a:t>
            </a:r>
            <a:r>
              <a:rPr lang="en-US" b="1">
                <a:ea typeface="+mj-lt"/>
                <a:cs typeface="+mj-lt"/>
              </a:rPr>
              <a:t>Positive</a:t>
            </a:r>
            <a:r>
              <a:rPr lang="en-US">
                <a:ea typeface="+mj-lt"/>
                <a:cs typeface="+mj-lt"/>
              </a:rPr>
              <a:t> sentiments.</a:t>
            </a:r>
          </a:p>
          <a:p>
            <a:pPr>
              <a:spcBef>
                <a:spcPts val="0"/>
              </a:spcBef>
              <a:buClr>
                <a:srgbClr val="8AD0D6"/>
              </a:buClr>
              <a:buFont typeface="Wingdings" panose="05000000000000000000" pitchFamily="2" charset="2"/>
              <a:buChar char="v"/>
            </a:pPr>
            <a:endParaRPr lang="en-US">
              <a:ea typeface="+mj-lt"/>
              <a:cs typeface="+mj-lt"/>
            </a:endParaRPr>
          </a:p>
          <a:p>
            <a:pPr>
              <a:spcBef>
                <a:spcPts val="0"/>
              </a:spcBef>
              <a:buClr>
                <a:srgbClr val="8AD0D6"/>
              </a:buClr>
              <a:buFont typeface="Wingdings" panose="05000000000000000000" pitchFamily="2" charset="2"/>
              <a:buChar char="v"/>
            </a:pPr>
            <a:r>
              <a:rPr lang="en-US">
                <a:ea typeface="+mj-lt"/>
                <a:cs typeface="+mj-lt"/>
              </a:rPr>
              <a:t>There were close to 9500+ rows with the sentiment as </a:t>
            </a:r>
            <a:r>
              <a:rPr lang="en-US" b="1">
                <a:ea typeface="+mj-lt"/>
                <a:cs typeface="+mj-lt"/>
              </a:rPr>
              <a:t>Negative</a:t>
            </a:r>
            <a:r>
              <a:rPr lang="en-US">
                <a:ea typeface="+mj-lt"/>
                <a:cs typeface="+mj-lt"/>
              </a:rPr>
              <a:t>.</a:t>
            </a:r>
          </a:p>
          <a:p>
            <a:pPr>
              <a:spcBef>
                <a:spcPts val="0"/>
              </a:spcBef>
              <a:buClr>
                <a:srgbClr val="8AD0D6"/>
              </a:buClr>
              <a:buFont typeface="Wingdings 3" panose="05000000000000000000" pitchFamily="2" charset="2"/>
              <a:buChar char=""/>
            </a:pPr>
            <a:endParaRPr lang="en-US">
              <a:ea typeface="+mj-lt"/>
              <a:cs typeface="+mj-lt"/>
            </a:endParaRPr>
          </a:p>
        </p:txBody>
      </p:sp>
      <p:pic>
        <p:nvPicPr>
          <p:cNvPr id="4" name="Picture 5" descr="Chart, pie chart&#10;&#10;Description automatically generated">
            <a:extLst>
              <a:ext uri="{FF2B5EF4-FFF2-40B4-BE49-F238E27FC236}">
                <a16:creationId xmlns:a16="http://schemas.microsoft.com/office/drawing/2014/main" id="{68C6CD58-049D-4685-8837-A5427FB25004}"/>
              </a:ext>
            </a:extLst>
          </p:cNvPr>
          <p:cNvPicPr>
            <a:picLocks noChangeAspect="1"/>
          </p:cNvPicPr>
          <p:nvPr/>
        </p:nvPicPr>
        <p:blipFill>
          <a:blip r:embed="rId3"/>
          <a:stretch>
            <a:fillRect/>
          </a:stretch>
        </p:blipFill>
        <p:spPr>
          <a:xfrm>
            <a:off x="6096000" y="1368226"/>
            <a:ext cx="5583810" cy="5039541"/>
          </a:xfrm>
          <a:prstGeom prst="rect">
            <a:avLst/>
          </a:prstGeom>
        </p:spPr>
      </p:pic>
      <p:sp>
        <p:nvSpPr>
          <p:cNvPr id="7" name="Slide Number Placeholder 6">
            <a:extLst>
              <a:ext uri="{FF2B5EF4-FFF2-40B4-BE49-F238E27FC236}">
                <a16:creationId xmlns:a16="http://schemas.microsoft.com/office/drawing/2014/main" id="{F3EA7408-840C-47B0-B7E5-A62A062A1A89}"/>
              </a:ext>
            </a:extLst>
          </p:cNvPr>
          <p:cNvSpPr>
            <a:spLocks noGrp="1"/>
          </p:cNvSpPr>
          <p:nvPr>
            <p:ph type="sldNum" sz="quarter" idx="12"/>
          </p:nvPr>
        </p:nvSpPr>
        <p:spPr/>
        <p:txBody>
          <a:bodyPr/>
          <a:lstStyle/>
          <a:p>
            <a:fld id="{2474350D-469C-4F8C-97BE-BAAF13E0C824}" type="slidenum">
              <a:rPr lang="en-US" smtClean="0"/>
              <a:t>4</a:t>
            </a:fld>
            <a:endParaRPr lang="en-US"/>
          </a:p>
        </p:txBody>
      </p:sp>
    </p:spTree>
    <p:extLst>
      <p:ext uri="{BB962C8B-B14F-4D97-AF65-F5344CB8AC3E}">
        <p14:creationId xmlns:p14="http://schemas.microsoft.com/office/powerpoint/2010/main" val="298328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E704-D25B-44D6-821B-65CE18124295}"/>
              </a:ext>
            </a:extLst>
          </p:cNvPr>
          <p:cNvSpPr>
            <a:spLocks noGrp="1"/>
          </p:cNvSpPr>
          <p:nvPr>
            <p:ph type="title"/>
          </p:nvPr>
        </p:nvSpPr>
        <p:spPr>
          <a:xfrm>
            <a:off x="646111" y="167556"/>
            <a:ext cx="9404723" cy="1400530"/>
          </a:xfrm>
        </p:spPr>
        <p:txBody>
          <a:bodyPr/>
          <a:lstStyle/>
          <a:p>
            <a:r>
              <a:rPr lang="en-US"/>
              <a:t>Data Exploration...</a:t>
            </a:r>
          </a:p>
        </p:txBody>
      </p:sp>
      <p:sp>
        <p:nvSpPr>
          <p:cNvPr id="3" name="Content Placeholder 2">
            <a:extLst>
              <a:ext uri="{FF2B5EF4-FFF2-40B4-BE49-F238E27FC236}">
                <a16:creationId xmlns:a16="http://schemas.microsoft.com/office/drawing/2014/main" id="{B43B8617-C2C3-4F21-92CB-9E5B90330348}"/>
              </a:ext>
            </a:extLst>
          </p:cNvPr>
          <p:cNvSpPr>
            <a:spLocks noGrp="1"/>
          </p:cNvSpPr>
          <p:nvPr>
            <p:ph idx="1"/>
          </p:nvPr>
        </p:nvSpPr>
        <p:spPr>
          <a:xfrm>
            <a:off x="646111" y="1331583"/>
            <a:ext cx="5246520" cy="4195481"/>
          </a:xfrm>
        </p:spPr>
        <p:txBody>
          <a:bodyPr vert="horz" lIns="91440" tIns="45720" rIns="91440" bIns="45720" rtlCol="0" anchor="t">
            <a:normAutofit/>
          </a:bodyPr>
          <a:lstStyle/>
          <a:p>
            <a:pPr>
              <a:spcBef>
                <a:spcPts val="0"/>
              </a:spcBef>
              <a:buClr>
                <a:srgbClr val="8AD0D6"/>
              </a:buClr>
              <a:buFont typeface="Wingdings" panose="05000000000000000000" pitchFamily="2" charset="2"/>
              <a:buChar char="v"/>
            </a:pPr>
            <a:r>
              <a:rPr lang="en-US">
                <a:ea typeface="+mj-lt"/>
                <a:cs typeface="+mj-lt"/>
              </a:rPr>
              <a:t>The ratings were given on a scale of 1 to 5. if the review rating.</a:t>
            </a:r>
          </a:p>
          <a:p>
            <a:pPr>
              <a:spcBef>
                <a:spcPts val="0"/>
              </a:spcBef>
              <a:buClr>
                <a:srgbClr val="8AD0D6"/>
              </a:buClr>
              <a:buFont typeface="Wingdings" panose="05000000000000000000" pitchFamily="2" charset="2"/>
              <a:buChar char="v"/>
            </a:pPr>
            <a:endParaRPr lang="en-US">
              <a:ea typeface="+mj-lt"/>
              <a:cs typeface="+mj-lt"/>
            </a:endParaRPr>
          </a:p>
          <a:p>
            <a:pPr>
              <a:spcBef>
                <a:spcPts val="0"/>
              </a:spcBef>
              <a:buClr>
                <a:srgbClr val="8AD0D6"/>
              </a:buClr>
              <a:buFont typeface="Wingdings" panose="05000000000000000000" pitchFamily="2" charset="2"/>
              <a:buChar char="v"/>
            </a:pPr>
            <a:r>
              <a:rPr lang="en-US">
                <a:ea typeface="+mj-lt"/>
                <a:cs typeface="+mj-lt"/>
              </a:rPr>
              <a:t>A positive review is either 4 or 5 and negative review is either 1,2 or 3.</a:t>
            </a:r>
          </a:p>
          <a:p>
            <a:pPr>
              <a:spcBef>
                <a:spcPts val="0"/>
              </a:spcBef>
              <a:buClr>
                <a:srgbClr val="8AD0D6"/>
              </a:buClr>
              <a:buFont typeface="Wingdings" panose="05000000000000000000" pitchFamily="2" charset="2"/>
              <a:buChar char="v"/>
            </a:pPr>
            <a:endParaRPr lang="en-US">
              <a:ea typeface="+mj-lt"/>
              <a:cs typeface="+mj-lt"/>
            </a:endParaRPr>
          </a:p>
          <a:p>
            <a:pPr>
              <a:spcBef>
                <a:spcPts val="0"/>
              </a:spcBef>
              <a:buClr>
                <a:srgbClr val="8AD0D6"/>
              </a:buClr>
              <a:buFont typeface="Wingdings" panose="05000000000000000000" pitchFamily="2" charset="2"/>
              <a:buChar char="v"/>
            </a:pPr>
            <a:r>
              <a:rPr lang="en-US">
                <a:ea typeface="+mj-lt"/>
                <a:cs typeface="+mj-lt"/>
              </a:rPr>
              <a:t>Majority of the records (40,000+) were either </a:t>
            </a:r>
            <a:r>
              <a:rPr lang="en-US" b="1">
                <a:ea typeface="+mj-lt"/>
                <a:cs typeface="+mj-lt"/>
              </a:rPr>
              <a:t>4 or 5 </a:t>
            </a:r>
            <a:r>
              <a:rPr lang="en-US">
                <a:ea typeface="+mj-lt"/>
                <a:cs typeface="+mj-lt"/>
              </a:rPr>
              <a:t>out of 5.</a:t>
            </a:r>
          </a:p>
          <a:p>
            <a:pPr>
              <a:spcBef>
                <a:spcPts val="0"/>
              </a:spcBef>
              <a:buClr>
                <a:srgbClr val="8AD0D6"/>
              </a:buClr>
              <a:buFont typeface="Wingdings" panose="05000000000000000000" pitchFamily="2" charset="2"/>
              <a:buChar char="v"/>
            </a:pPr>
            <a:endParaRPr lang="en-US">
              <a:ea typeface="+mj-lt"/>
              <a:cs typeface="+mj-lt"/>
            </a:endParaRPr>
          </a:p>
          <a:p>
            <a:pPr>
              <a:spcBef>
                <a:spcPts val="0"/>
              </a:spcBef>
              <a:buClr>
                <a:srgbClr val="8AD0D6"/>
              </a:buClr>
              <a:buFont typeface="Wingdings" panose="05000000000000000000" pitchFamily="2" charset="2"/>
              <a:buChar char="v"/>
            </a:pPr>
            <a:r>
              <a:rPr lang="en-US">
                <a:ea typeface="+mj-lt"/>
                <a:cs typeface="+mj-lt"/>
              </a:rPr>
              <a:t>The negative sentiment group has almost 9500+ records and consists of review rating of </a:t>
            </a:r>
            <a:r>
              <a:rPr lang="en-US" b="1">
                <a:ea typeface="+mj-lt"/>
                <a:cs typeface="+mj-lt"/>
              </a:rPr>
              <a:t>1,2 or 3</a:t>
            </a:r>
            <a:r>
              <a:rPr lang="en-US">
                <a:ea typeface="+mj-lt"/>
                <a:cs typeface="+mj-lt"/>
              </a:rPr>
              <a:t>.</a:t>
            </a:r>
          </a:p>
          <a:p>
            <a:pPr>
              <a:spcBef>
                <a:spcPts val="0"/>
              </a:spcBef>
              <a:buClr>
                <a:srgbClr val="8AD0D6"/>
              </a:buClr>
              <a:buFont typeface="Wingdings 3" panose="05000000000000000000" pitchFamily="2" charset="2"/>
              <a:buChar char=""/>
            </a:pPr>
            <a:endParaRPr lang="en-US">
              <a:ea typeface="+mj-lt"/>
              <a:cs typeface="+mj-lt"/>
            </a:endParaRPr>
          </a:p>
        </p:txBody>
      </p:sp>
      <p:pic>
        <p:nvPicPr>
          <p:cNvPr id="5" name="Picture 5" descr="Chart, pie chart&#10;&#10;Description automatically generated">
            <a:extLst>
              <a:ext uri="{FF2B5EF4-FFF2-40B4-BE49-F238E27FC236}">
                <a16:creationId xmlns:a16="http://schemas.microsoft.com/office/drawing/2014/main" id="{1E00BC26-CD01-4B23-B614-0BB59A95400A}"/>
              </a:ext>
            </a:extLst>
          </p:cNvPr>
          <p:cNvPicPr>
            <a:picLocks noChangeAspect="1"/>
          </p:cNvPicPr>
          <p:nvPr/>
        </p:nvPicPr>
        <p:blipFill>
          <a:blip r:embed="rId3"/>
          <a:stretch>
            <a:fillRect/>
          </a:stretch>
        </p:blipFill>
        <p:spPr>
          <a:xfrm>
            <a:off x="6221691" y="1403938"/>
            <a:ext cx="5324197" cy="4940802"/>
          </a:xfrm>
          <a:prstGeom prst="rect">
            <a:avLst/>
          </a:prstGeom>
        </p:spPr>
      </p:pic>
      <p:sp>
        <p:nvSpPr>
          <p:cNvPr id="7" name="Slide Number Placeholder 6">
            <a:extLst>
              <a:ext uri="{FF2B5EF4-FFF2-40B4-BE49-F238E27FC236}">
                <a16:creationId xmlns:a16="http://schemas.microsoft.com/office/drawing/2014/main" id="{0176FE49-1C5A-4570-94C5-F27B92939DDC}"/>
              </a:ext>
            </a:extLst>
          </p:cNvPr>
          <p:cNvSpPr>
            <a:spLocks noGrp="1"/>
          </p:cNvSpPr>
          <p:nvPr>
            <p:ph type="sldNum" sz="quarter" idx="12"/>
          </p:nvPr>
        </p:nvSpPr>
        <p:spPr/>
        <p:txBody>
          <a:bodyPr/>
          <a:lstStyle/>
          <a:p>
            <a:fld id="{2474350D-469C-4F8C-97BE-BAAF13E0C824}" type="slidenum">
              <a:rPr lang="en-US" smtClean="0"/>
              <a:t>5</a:t>
            </a:fld>
            <a:endParaRPr lang="en-US"/>
          </a:p>
        </p:txBody>
      </p:sp>
    </p:spTree>
    <p:extLst>
      <p:ext uri="{BB962C8B-B14F-4D97-AF65-F5344CB8AC3E}">
        <p14:creationId xmlns:p14="http://schemas.microsoft.com/office/powerpoint/2010/main" val="382555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3" name="Picture 4" descr="Abstract background of blue mesh and nodes">
            <a:extLst>
              <a:ext uri="{FF2B5EF4-FFF2-40B4-BE49-F238E27FC236}">
                <a16:creationId xmlns:a16="http://schemas.microsoft.com/office/drawing/2014/main" id="{B9DEDB43-B2C5-456C-8875-22B44E47F76B}"/>
              </a:ext>
            </a:extLst>
          </p:cNvPr>
          <p:cNvPicPr>
            <a:picLocks noChangeAspect="1"/>
          </p:cNvPicPr>
          <p:nvPr/>
        </p:nvPicPr>
        <p:blipFill rotWithShape="1">
          <a:blip r:embed="rId7"/>
          <a:srcRect t="7627" r="-1" b="19168"/>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3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35" name="Freeform: Shape 2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EA1D7-61BD-4707-BFC4-96837C374266}"/>
              </a:ext>
            </a:extLst>
          </p:cNvPr>
          <p:cNvSpPr>
            <a:spLocks noGrp="1"/>
          </p:cNvSpPr>
          <p:nvPr>
            <p:ph type="title"/>
          </p:nvPr>
        </p:nvSpPr>
        <p:spPr>
          <a:xfrm>
            <a:off x="636916" y="4854346"/>
            <a:ext cx="10407602" cy="868026"/>
          </a:xfrm>
        </p:spPr>
        <p:txBody>
          <a:bodyPr vert="horz" lIns="91440" tIns="45720" rIns="91440" bIns="45720" rtlCol="0" anchor="b">
            <a:normAutofit fontScale="90000"/>
          </a:bodyPr>
          <a:lstStyle/>
          <a:p>
            <a:r>
              <a:rPr lang="en-US" sz="4800">
                <a:solidFill>
                  <a:srgbClr val="EBEBEB"/>
                </a:solidFill>
              </a:rPr>
              <a:t>Modeling – Review Body/Review Title</a:t>
            </a:r>
            <a:br>
              <a:rPr lang="en-US" sz="4800">
                <a:solidFill>
                  <a:srgbClr val="EBEBEB"/>
                </a:solidFill>
              </a:rPr>
            </a:br>
            <a:r>
              <a:rPr lang="en-US" sz="2000">
                <a:solidFill>
                  <a:srgbClr val="EBEBEB"/>
                </a:solidFill>
              </a:rPr>
              <a:t>Partition – 60:25:15</a:t>
            </a:r>
            <a:endParaRPr lang="en-US" sz="4800">
              <a:solidFill>
                <a:srgbClr val="EBEBEB"/>
              </a:solidFill>
            </a:endParaRPr>
          </a:p>
        </p:txBody>
      </p:sp>
      <p:sp>
        <p:nvSpPr>
          <p:cNvPr id="6" name="Slide Number Placeholder 5">
            <a:extLst>
              <a:ext uri="{FF2B5EF4-FFF2-40B4-BE49-F238E27FC236}">
                <a16:creationId xmlns:a16="http://schemas.microsoft.com/office/drawing/2014/main" id="{53CE4457-4635-4F82-ACB1-75EDD3DCCD9C}"/>
              </a:ext>
            </a:extLst>
          </p:cNvPr>
          <p:cNvSpPr>
            <a:spLocks noGrp="1"/>
          </p:cNvSpPr>
          <p:nvPr>
            <p:ph type="sldNum" sz="quarter" idx="12"/>
          </p:nvPr>
        </p:nvSpPr>
        <p:spPr/>
        <p:txBody>
          <a:bodyPr/>
          <a:lstStyle/>
          <a:p>
            <a:fld id="{2474350D-469C-4F8C-97BE-BAAF13E0C824}" type="slidenum">
              <a:rPr lang="en-US" smtClean="0"/>
              <a:t>6</a:t>
            </a:fld>
            <a:endParaRPr lang="en-US"/>
          </a:p>
        </p:txBody>
      </p:sp>
    </p:spTree>
    <p:extLst>
      <p:ext uri="{BB962C8B-B14F-4D97-AF65-F5344CB8AC3E}">
        <p14:creationId xmlns:p14="http://schemas.microsoft.com/office/powerpoint/2010/main" val="172188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D00F-083E-4BC3-984F-FEA4813E9F3C}"/>
              </a:ext>
            </a:extLst>
          </p:cNvPr>
          <p:cNvSpPr>
            <a:spLocks noGrp="1"/>
          </p:cNvSpPr>
          <p:nvPr>
            <p:ph type="title"/>
          </p:nvPr>
        </p:nvSpPr>
        <p:spPr>
          <a:xfrm>
            <a:off x="554671" y="242724"/>
            <a:ext cx="9404723" cy="1400530"/>
          </a:xfrm>
        </p:spPr>
        <p:txBody>
          <a:bodyPr/>
          <a:lstStyle/>
          <a:p>
            <a:r>
              <a:rPr lang="en-US"/>
              <a:t>Text Parsing and Text Filter</a:t>
            </a:r>
          </a:p>
        </p:txBody>
      </p:sp>
      <p:sp>
        <p:nvSpPr>
          <p:cNvPr id="3" name="Content Placeholder 2">
            <a:extLst>
              <a:ext uri="{FF2B5EF4-FFF2-40B4-BE49-F238E27FC236}">
                <a16:creationId xmlns:a16="http://schemas.microsoft.com/office/drawing/2014/main" id="{D53B5CE7-51D6-45C4-86CB-2DA27C09873E}"/>
              </a:ext>
            </a:extLst>
          </p:cNvPr>
          <p:cNvSpPr>
            <a:spLocks noGrp="1"/>
          </p:cNvSpPr>
          <p:nvPr>
            <p:ph idx="1"/>
          </p:nvPr>
        </p:nvSpPr>
        <p:spPr>
          <a:xfrm>
            <a:off x="554671" y="1040372"/>
            <a:ext cx="10749280" cy="4876799"/>
          </a:xfrm>
        </p:spPr>
        <p:txBody>
          <a:bodyPr/>
          <a:lstStyle/>
          <a:p>
            <a:pPr>
              <a:buFont typeface="Wingdings" panose="05000000000000000000" pitchFamily="2" charset="2"/>
              <a:buChar char="v"/>
            </a:pPr>
            <a:r>
              <a:rPr lang="en-US"/>
              <a:t>Terms like not, can’t, won’t and other contraction words are removed from the stop list.</a:t>
            </a:r>
          </a:p>
          <a:p>
            <a:pPr>
              <a:buFont typeface="Wingdings" panose="05000000000000000000" pitchFamily="2" charset="2"/>
              <a:buChar char="v"/>
            </a:pPr>
            <a:r>
              <a:rPr lang="en-US"/>
              <a:t>Inverse Document Frequency Term weight yields the best results in terms of ROC.</a:t>
            </a:r>
          </a:p>
          <a:p>
            <a:pPr>
              <a:buFont typeface="Wingdings" panose="05000000000000000000" pitchFamily="2" charset="2"/>
              <a:buChar char="v"/>
            </a:pPr>
            <a:r>
              <a:rPr lang="en-US"/>
              <a:t>The minimum Number of terms in Document is validated and finally set as 50.</a:t>
            </a:r>
          </a:p>
          <a:p>
            <a:pPr>
              <a:buFont typeface="Wingdings" panose="05000000000000000000" pitchFamily="2" charset="2"/>
              <a:buChar char="v"/>
            </a:pPr>
            <a:endParaRPr lang="en-US"/>
          </a:p>
          <a:p>
            <a:pPr marL="0" indent="0">
              <a:buNone/>
            </a:pPr>
            <a:endParaRPr lang="en-US"/>
          </a:p>
        </p:txBody>
      </p:sp>
      <p:pic>
        <p:nvPicPr>
          <p:cNvPr id="7" name="Picture 6" descr="Diagram&#10;&#10;Description automatically generated">
            <a:extLst>
              <a:ext uri="{FF2B5EF4-FFF2-40B4-BE49-F238E27FC236}">
                <a16:creationId xmlns:a16="http://schemas.microsoft.com/office/drawing/2014/main" id="{3A6E1806-B23A-41C8-B12F-2F81DAE1FC75}"/>
              </a:ext>
            </a:extLst>
          </p:cNvPr>
          <p:cNvPicPr>
            <a:picLocks noChangeAspect="1"/>
          </p:cNvPicPr>
          <p:nvPr/>
        </p:nvPicPr>
        <p:blipFill>
          <a:blip r:embed="rId2"/>
          <a:stretch>
            <a:fillRect/>
          </a:stretch>
        </p:blipFill>
        <p:spPr>
          <a:xfrm>
            <a:off x="260034" y="2713597"/>
            <a:ext cx="7233920" cy="4001222"/>
          </a:xfrm>
          <a:prstGeom prst="rect">
            <a:avLst/>
          </a:prstGeom>
        </p:spPr>
      </p:pic>
      <p:pic>
        <p:nvPicPr>
          <p:cNvPr id="5" name="Picture 4" descr="Table&#10;&#10;Description automatically generated">
            <a:extLst>
              <a:ext uri="{FF2B5EF4-FFF2-40B4-BE49-F238E27FC236}">
                <a16:creationId xmlns:a16="http://schemas.microsoft.com/office/drawing/2014/main" id="{A55BF0AA-2FB9-4AB6-A19E-92A3B4131519}"/>
              </a:ext>
            </a:extLst>
          </p:cNvPr>
          <p:cNvPicPr>
            <a:picLocks noChangeAspect="1"/>
          </p:cNvPicPr>
          <p:nvPr/>
        </p:nvPicPr>
        <p:blipFill>
          <a:blip r:embed="rId3"/>
          <a:stretch>
            <a:fillRect/>
          </a:stretch>
        </p:blipFill>
        <p:spPr>
          <a:xfrm>
            <a:off x="7788591" y="3063918"/>
            <a:ext cx="4143375" cy="3400425"/>
          </a:xfrm>
          <a:prstGeom prst="rect">
            <a:avLst/>
          </a:prstGeom>
        </p:spPr>
      </p:pic>
      <p:sp>
        <p:nvSpPr>
          <p:cNvPr id="8" name="Slide Number Placeholder 7">
            <a:extLst>
              <a:ext uri="{FF2B5EF4-FFF2-40B4-BE49-F238E27FC236}">
                <a16:creationId xmlns:a16="http://schemas.microsoft.com/office/drawing/2014/main" id="{EDF37F42-DCE9-4F5D-9221-D81033BF9962}"/>
              </a:ext>
            </a:extLst>
          </p:cNvPr>
          <p:cNvSpPr>
            <a:spLocks noGrp="1"/>
          </p:cNvSpPr>
          <p:nvPr>
            <p:ph type="sldNum" sz="quarter" idx="12"/>
          </p:nvPr>
        </p:nvSpPr>
        <p:spPr/>
        <p:txBody>
          <a:bodyPr/>
          <a:lstStyle/>
          <a:p>
            <a:fld id="{2474350D-469C-4F8C-97BE-BAAF13E0C824}" type="slidenum">
              <a:rPr lang="en-US" smtClean="0"/>
              <a:t>7</a:t>
            </a:fld>
            <a:endParaRPr lang="en-US"/>
          </a:p>
        </p:txBody>
      </p:sp>
    </p:spTree>
    <p:extLst>
      <p:ext uri="{BB962C8B-B14F-4D97-AF65-F5344CB8AC3E}">
        <p14:creationId xmlns:p14="http://schemas.microsoft.com/office/powerpoint/2010/main" val="347276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E704-D25B-44D6-821B-65CE18124295}"/>
              </a:ext>
            </a:extLst>
          </p:cNvPr>
          <p:cNvSpPr>
            <a:spLocks noGrp="1"/>
          </p:cNvSpPr>
          <p:nvPr>
            <p:ph type="title"/>
          </p:nvPr>
        </p:nvSpPr>
        <p:spPr>
          <a:xfrm>
            <a:off x="646111" y="167556"/>
            <a:ext cx="9404723" cy="1400530"/>
          </a:xfrm>
        </p:spPr>
        <p:txBody>
          <a:bodyPr/>
          <a:lstStyle/>
          <a:p>
            <a:r>
              <a:rPr lang="en-US"/>
              <a:t>Text Cluster</a:t>
            </a:r>
          </a:p>
        </p:txBody>
      </p:sp>
      <p:sp>
        <p:nvSpPr>
          <p:cNvPr id="3" name="Content Placeholder 2">
            <a:extLst>
              <a:ext uri="{FF2B5EF4-FFF2-40B4-BE49-F238E27FC236}">
                <a16:creationId xmlns:a16="http://schemas.microsoft.com/office/drawing/2014/main" id="{B43B8617-C2C3-4F21-92CB-9E5B90330348}"/>
              </a:ext>
            </a:extLst>
          </p:cNvPr>
          <p:cNvSpPr>
            <a:spLocks noGrp="1"/>
          </p:cNvSpPr>
          <p:nvPr>
            <p:ph idx="1"/>
          </p:nvPr>
        </p:nvSpPr>
        <p:spPr>
          <a:xfrm>
            <a:off x="646111" y="939623"/>
            <a:ext cx="8946541" cy="4195481"/>
          </a:xfrm>
        </p:spPr>
        <p:txBody>
          <a:bodyPr/>
          <a:lstStyle/>
          <a:p>
            <a:pPr>
              <a:buFont typeface="Wingdings" panose="05000000000000000000" pitchFamily="2" charset="2"/>
              <a:buChar char="v"/>
            </a:pPr>
            <a:r>
              <a:rPr lang="en-US"/>
              <a:t>We have tried for various clusters and could see out that the results remains consistent. </a:t>
            </a:r>
          </a:p>
          <a:p>
            <a:pPr>
              <a:buFont typeface="Wingdings" panose="05000000000000000000" pitchFamily="2" charset="2"/>
              <a:buChar char="v"/>
            </a:pPr>
            <a:r>
              <a:rPr lang="en-US"/>
              <a:t>Text Cluster 2, with SVD Resolution = Low and Number of SVD Dimensions = 100 has the better ROC value.</a:t>
            </a:r>
          </a:p>
          <a:p>
            <a:pPr>
              <a:buFont typeface="Wingdings" panose="05000000000000000000" pitchFamily="2" charset="2"/>
              <a:buChar char="v"/>
            </a:pPr>
            <a:r>
              <a:rPr lang="en-US"/>
              <a:t>Optimal Number of SVD variables created is 48</a:t>
            </a:r>
          </a:p>
        </p:txBody>
      </p:sp>
      <p:pic>
        <p:nvPicPr>
          <p:cNvPr id="5" name="Picture 4" descr="Diagram&#10;&#10;Description automatically generated">
            <a:extLst>
              <a:ext uri="{FF2B5EF4-FFF2-40B4-BE49-F238E27FC236}">
                <a16:creationId xmlns:a16="http://schemas.microsoft.com/office/drawing/2014/main" id="{9CC48E68-76EB-4965-94C7-D334F8D6B82C}"/>
              </a:ext>
            </a:extLst>
          </p:cNvPr>
          <p:cNvPicPr>
            <a:picLocks noChangeAspect="1"/>
          </p:cNvPicPr>
          <p:nvPr/>
        </p:nvPicPr>
        <p:blipFill>
          <a:blip r:embed="rId2"/>
          <a:stretch>
            <a:fillRect/>
          </a:stretch>
        </p:blipFill>
        <p:spPr>
          <a:xfrm>
            <a:off x="187929" y="3037363"/>
            <a:ext cx="6834283" cy="3530684"/>
          </a:xfrm>
          <a:prstGeom prst="rect">
            <a:avLst/>
          </a:prstGeom>
        </p:spPr>
      </p:pic>
      <p:pic>
        <p:nvPicPr>
          <p:cNvPr id="7" name="Picture 6" descr="Chart, pie chart&#10;&#10;Description automatically generated">
            <a:extLst>
              <a:ext uri="{FF2B5EF4-FFF2-40B4-BE49-F238E27FC236}">
                <a16:creationId xmlns:a16="http://schemas.microsoft.com/office/drawing/2014/main" id="{44C8880C-6636-425B-B84D-30EE9551DB97}"/>
              </a:ext>
            </a:extLst>
          </p:cNvPr>
          <p:cNvPicPr>
            <a:picLocks noChangeAspect="1"/>
          </p:cNvPicPr>
          <p:nvPr/>
        </p:nvPicPr>
        <p:blipFill>
          <a:blip r:embed="rId3"/>
          <a:stretch>
            <a:fillRect/>
          </a:stretch>
        </p:blipFill>
        <p:spPr>
          <a:xfrm>
            <a:off x="7853125" y="3037363"/>
            <a:ext cx="3479054" cy="3530684"/>
          </a:xfrm>
          <a:prstGeom prst="rect">
            <a:avLst/>
          </a:prstGeom>
        </p:spPr>
      </p:pic>
      <p:sp>
        <p:nvSpPr>
          <p:cNvPr id="6" name="Slide Number Placeholder 5">
            <a:extLst>
              <a:ext uri="{FF2B5EF4-FFF2-40B4-BE49-F238E27FC236}">
                <a16:creationId xmlns:a16="http://schemas.microsoft.com/office/drawing/2014/main" id="{FB761560-866C-4261-9688-129EE8E0CA03}"/>
              </a:ext>
            </a:extLst>
          </p:cNvPr>
          <p:cNvSpPr>
            <a:spLocks noGrp="1"/>
          </p:cNvSpPr>
          <p:nvPr>
            <p:ph type="sldNum" sz="quarter" idx="12"/>
          </p:nvPr>
        </p:nvSpPr>
        <p:spPr/>
        <p:txBody>
          <a:bodyPr/>
          <a:lstStyle/>
          <a:p>
            <a:fld id="{2474350D-469C-4F8C-97BE-BAAF13E0C824}" type="slidenum">
              <a:rPr lang="en-US" smtClean="0"/>
              <a:t>8</a:t>
            </a:fld>
            <a:endParaRPr lang="en-US"/>
          </a:p>
        </p:txBody>
      </p:sp>
    </p:spTree>
    <p:extLst>
      <p:ext uri="{BB962C8B-B14F-4D97-AF65-F5344CB8AC3E}">
        <p14:creationId xmlns:p14="http://schemas.microsoft.com/office/powerpoint/2010/main" val="401355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DE9C-3492-45BD-B991-48FBA2FC11B8}"/>
              </a:ext>
            </a:extLst>
          </p:cNvPr>
          <p:cNvSpPr>
            <a:spLocks noGrp="1"/>
          </p:cNvSpPr>
          <p:nvPr>
            <p:ph type="title"/>
          </p:nvPr>
        </p:nvSpPr>
        <p:spPr>
          <a:xfrm>
            <a:off x="569716" y="280373"/>
            <a:ext cx="9404723" cy="1400530"/>
          </a:xfrm>
        </p:spPr>
        <p:txBody>
          <a:bodyPr/>
          <a:lstStyle/>
          <a:p>
            <a:r>
              <a:rPr lang="en-US"/>
              <a:t>Text Topic</a:t>
            </a:r>
          </a:p>
        </p:txBody>
      </p:sp>
      <p:sp>
        <p:nvSpPr>
          <p:cNvPr id="7" name="Content Placeholder 6">
            <a:extLst>
              <a:ext uri="{FF2B5EF4-FFF2-40B4-BE49-F238E27FC236}">
                <a16:creationId xmlns:a16="http://schemas.microsoft.com/office/drawing/2014/main" id="{E0ED33F1-01FE-49D2-9F84-22A8CBF43500}"/>
              </a:ext>
            </a:extLst>
          </p:cNvPr>
          <p:cNvSpPr>
            <a:spLocks noGrp="1"/>
          </p:cNvSpPr>
          <p:nvPr>
            <p:ph idx="1"/>
          </p:nvPr>
        </p:nvSpPr>
        <p:spPr>
          <a:xfrm>
            <a:off x="569716" y="1256436"/>
            <a:ext cx="8946541" cy="4195481"/>
          </a:xfrm>
        </p:spPr>
        <p:txBody>
          <a:bodyPr/>
          <a:lstStyle/>
          <a:p>
            <a:pPr>
              <a:buFont typeface="Wingdings" panose="05000000000000000000" pitchFamily="2" charset="2"/>
              <a:buChar char="v"/>
            </a:pPr>
            <a:r>
              <a:rPr lang="en-US"/>
              <a:t>3 Different types of Analysis were done to make sure the grouping of Terms is done effectively.</a:t>
            </a:r>
          </a:p>
          <a:p>
            <a:pPr lvl="1"/>
            <a:endParaRPr lang="en-US"/>
          </a:p>
        </p:txBody>
      </p:sp>
      <p:graphicFrame>
        <p:nvGraphicFramePr>
          <p:cNvPr id="9" name="Diagram 8">
            <a:extLst>
              <a:ext uri="{FF2B5EF4-FFF2-40B4-BE49-F238E27FC236}">
                <a16:creationId xmlns:a16="http://schemas.microsoft.com/office/drawing/2014/main" id="{73D7D413-6198-48E2-82DD-C5882BF4705A}"/>
              </a:ext>
            </a:extLst>
          </p:cNvPr>
          <p:cNvGraphicFramePr/>
          <p:nvPr>
            <p:extLst>
              <p:ext uri="{D42A27DB-BD31-4B8C-83A1-F6EECF244321}">
                <p14:modId xmlns:p14="http://schemas.microsoft.com/office/powerpoint/2010/main" val="4161207244"/>
              </p:ext>
            </p:extLst>
          </p:nvPr>
        </p:nvGraphicFramePr>
        <p:xfrm>
          <a:off x="1558224" y="2374425"/>
          <a:ext cx="8144575" cy="365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10">
            <a:extLst>
              <a:ext uri="{FF2B5EF4-FFF2-40B4-BE49-F238E27FC236}">
                <a16:creationId xmlns:a16="http://schemas.microsoft.com/office/drawing/2014/main" id="{8DD96C18-85E2-44CF-B852-2B85EE959B7F}"/>
              </a:ext>
            </a:extLst>
          </p:cNvPr>
          <p:cNvSpPr>
            <a:spLocks noGrp="1"/>
          </p:cNvSpPr>
          <p:nvPr>
            <p:ph type="sldNum" sz="quarter" idx="12"/>
          </p:nvPr>
        </p:nvSpPr>
        <p:spPr/>
        <p:txBody>
          <a:bodyPr/>
          <a:lstStyle/>
          <a:p>
            <a:fld id="{2474350D-469C-4F8C-97BE-BAAF13E0C824}" type="slidenum">
              <a:rPr lang="en-US" smtClean="0"/>
              <a:t>9</a:t>
            </a:fld>
            <a:endParaRPr lang="en-US"/>
          </a:p>
        </p:txBody>
      </p:sp>
    </p:spTree>
    <p:extLst>
      <p:ext uri="{BB962C8B-B14F-4D97-AF65-F5344CB8AC3E}">
        <p14:creationId xmlns:p14="http://schemas.microsoft.com/office/powerpoint/2010/main" val="1124763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BE4E591E9BE840954B7214EA420ABA" ma:contentTypeVersion="4" ma:contentTypeDescription="Create a new document." ma:contentTypeScope="" ma:versionID="840afbd36aa4921af149f874db16a186">
  <xsd:schema xmlns:xsd="http://www.w3.org/2001/XMLSchema" xmlns:xs="http://www.w3.org/2001/XMLSchema" xmlns:p="http://schemas.microsoft.com/office/2006/metadata/properties" xmlns:ns2="1f8d6a63-5e94-43cb-97d2-b76118f3e2a2" targetNamespace="http://schemas.microsoft.com/office/2006/metadata/properties" ma:root="true" ma:fieldsID="ac20b7e8ad0f5098fbd07d7b2cba7294" ns2:_="">
    <xsd:import namespace="1f8d6a63-5e94-43cb-97d2-b76118f3e2a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8d6a63-5e94-43cb-97d2-b76118f3e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BBB69-2A82-4BA2-AC3C-CDB1E12CC0CD}">
  <ds:schemaRefs>
    <ds:schemaRef ds:uri="http://schemas.microsoft.com/sharepoint/v3/contenttype/forms"/>
  </ds:schemaRefs>
</ds:datastoreItem>
</file>

<file path=customXml/itemProps2.xml><?xml version="1.0" encoding="utf-8"?>
<ds:datastoreItem xmlns:ds="http://schemas.openxmlformats.org/officeDocument/2006/customXml" ds:itemID="{0E3E2CF6-2BDE-4DC2-93D8-5EFBD4DB1617}">
  <ds:schemaRefs>
    <ds:schemaRef ds:uri="1f8d6a63-5e94-43cb-97d2-b76118f3e2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0D4A6DD-2B7E-435B-B5A0-DADE4C2FAF1B}">
  <ds:schemaRefs>
    <ds:schemaRef ds:uri="1f8d6a63-5e94-43cb-97d2-b76118f3e2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18</Slides>
  <Notes>5</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OPIM 5671 – Data Mining and  Business Intelligence </vt:lpstr>
      <vt:lpstr>Problem Statement</vt:lpstr>
      <vt:lpstr>Sample</vt:lpstr>
      <vt:lpstr>Data Exploration</vt:lpstr>
      <vt:lpstr>Data Exploration...</vt:lpstr>
      <vt:lpstr>Modeling – Review Body/Review Title Partition – 60:25:15</vt:lpstr>
      <vt:lpstr>Text Parsing and Text Filter</vt:lpstr>
      <vt:lpstr>Text Cluster</vt:lpstr>
      <vt:lpstr>Text Topic</vt:lpstr>
      <vt:lpstr>Diagram</vt:lpstr>
      <vt:lpstr>Top 3 Models – Review Body</vt:lpstr>
      <vt:lpstr>Best Model - Review Body </vt:lpstr>
      <vt:lpstr>Top 3 Models – Review Title</vt:lpstr>
      <vt:lpstr>Best Model – Review Title </vt:lpstr>
      <vt:lpstr>Key Findings</vt:lpstr>
      <vt:lpstr>Key Findings..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PATIDAR</dc:creator>
  <cp:revision>1</cp:revision>
  <dcterms:created xsi:type="dcterms:W3CDTF">2021-08-14T22:50:18Z</dcterms:created>
  <dcterms:modified xsi:type="dcterms:W3CDTF">2021-08-17T21:46:00Z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0x0101006CBE4E591E9BE840954B7214EA420ABA</vt:lpwstr>
  </property>
</Properties>
</file>