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Mahendra" initials="YM" lastIdx="1" clrIdx="0">
    <p:extLst>
      <p:ext uri="{19B8F6BF-5375-455C-9EA6-DF929625EA0E}">
        <p15:presenceInfo xmlns:p15="http://schemas.microsoft.com/office/powerpoint/2012/main" userId="Yash Mahe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0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08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7162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17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9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3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1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3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1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D679-EFDE-49F6-B3F4-D91509FE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09" y="64276"/>
            <a:ext cx="8825658" cy="3329581"/>
          </a:xfrm>
        </p:spPr>
        <p:txBody>
          <a:bodyPr>
            <a:normAutofit/>
          </a:bodyPr>
          <a:lstStyle/>
          <a:p>
            <a:r>
              <a:rPr lang="en-US" sz="6600" dirty="0"/>
              <a:t>Baymax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C3DA-F010-490B-9B34-704A1B10D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87" y="3483703"/>
            <a:ext cx="8825658" cy="861420"/>
          </a:xfrm>
        </p:spPr>
        <p:txBody>
          <a:bodyPr>
            <a:normAutofit/>
          </a:bodyPr>
          <a:lstStyle/>
          <a:p>
            <a:r>
              <a:rPr lang="en-US" sz="1800" dirty="0"/>
              <a:t>Your Personal healthcare companion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857" y="4215881"/>
            <a:ext cx="575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By:</a:t>
            </a:r>
          </a:p>
          <a:p>
            <a:pPr algn="r"/>
            <a:r>
              <a:rPr lang="en-US" dirty="0"/>
              <a:t>Akshay  Kumar  Vikram</a:t>
            </a:r>
          </a:p>
          <a:p>
            <a:pPr algn="r"/>
            <a:r>
              <a:rPr lang="en-US" dirty="0"/>
              <a:t>Divyendra  Patil</a:t>
            </a:r>
          </a:p>
          <a:p>
            <a:pPr algn="r"/>
            <a:r>
              <a:rPr lang="en-US" dirty="0"/>
              <a:t>Taranpreet  Singh</a:t>
            </a:r>
          </a:p>
          <a:p>
            <a:pPr algn="r"/>
            <a:r>
              <a:rPr lang="en-US" dirty="0"/>
              <a:t>Yash  Mahendra</a:t>
            </a:r>
          </a:p>
          <a:p>
            <a:pPr algn="r"/>
            <a:r>
              <a:rPr lang="en-US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73853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Integrating it with wearable devices, smart pill dispensers, voice assistants.</a:t>
            </a:r>
          </a:p>
          <a:p>
            <a:r>
              <a:rPr lang="en-US" dirty="0"/>
              <a:t>Integrating it with telemedicine providers Teladoc, American well etc.</a:t>
            </a:r>
          </a:p>
          <a:p>
            <a:r>
              <a:rPr lang="en-US" dirty="0"/>
              <a:t>Integrating it with home care agencies like HRS.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3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B675-635A-4096-A307-F548935F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187529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063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9" y="2078395"/>
            <a:ext cx="4195762" cy="4195762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4EC2E9-DFB2-4715-BEA2-87BCCC742086}"/>
              </a:ext>
            </a:extLst>
          </p:cNvPr>
          <p:cNvSpPr/>
          <p:nvPr/>
        </p:nvSpPr>
        <p:spPr>
          <a:xfrm>
            <a:off x="1223891" y="661182"/>
            <a:ext cx="2250830" cy="111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Diagnosed from Anxiety Disorder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24891C-ABC4-47F9-97D9-85C9459C544D}"/>
              </a:ext>
            </a:extLst>
          </p:cNvPr>
          <p:cNvSpPr/>
          <p:nvPr/>
        </p:nvSpPr>
        <p:spPr>
          <a:xfrm>
            <a:off x="4881490" y="2078395"/>
            <a:ext cx="2250830" cy="122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currently undergoing medication.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2338FD-AA3B-40D4-9DBB-107D653C4ECE}"/>
              </a:ext>
            </a:extLst>
          </p:cNvPr>
          <p:cNvSpPr/>
          <p:nvPr/>
        </p:nvSpPr>
        <p:spPr>
          <a:xfrm>
            <a:off x="4881490" y="3907195"/>
            <a:ext cx="2250830" cy="122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he is not complying with the treatment plan.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5385E-9D92-40E6-AF48-95EAF5FFAEF6}"/>
              </a:ext>
            </a:extLst>
          </p:cNvPr>
          <p:cNvSpPr/>
          <p:nvPr/>
        </p:nvSpPr>
        <p:spPr>
          <a:xfrm>
            <a:off x="5444197" y="5683348"/>
            <a:ext cx="1097280" cy="590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6639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82" y="1258957"/>
            <a:ext cx="8946541" cy="50026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Feeling confused and overwhelmed; forgetfulness.</a:t>
            </a:r>
          </a:p>
          <a:p>
            <a:r>
              <a:rPr lang="en-US" sz="2400" dirty="0"/>
              <a:t>Unsure how to react to symptoms.</a:t>
            </a:r>
          </a:p>
          <a:p>
            <a:r>
              <a:rPr lang="en-US" sz="2400" dirty="0"/>
              <a:t>Technical barriers.</a:t>
            </a:r>
          </a:p>
          <a:p>
            <a:r>
              <a:rPr lang="en-US" sz="2400" dirty="0"/>
              <a:t>Lack of awareness.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6354C8-92BE-420B-B9A6-AC8EE44FA449}"/>
              </a:ext>
            </a:extLst>
          </p:cNvPr>
          <p:cNvSpPr/>
          <p:nvPr/>
        </p:nvSpPr>
        <p:spPr>
          <a:xfrm>
            <a:off x="4232812" y="130688"/>
            <a:ext cx="1097280" cy="590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492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47" y="452718"/>
            <a:ext cx="8946541" cy="1044778"/>
          </a:xfrm>
        </p:spPr>
        <p:txBody>
          <a:bodyPr/>
          <a:lstStyle/>
          <a:p>
            <a:pPr algn="ctr"/>
            <a:r>
              <a:rPr lang="en-US" dirty="0"/>
              <a:t>Baymax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" y="196015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It’s your personal </a:t>
            </a:r>
            <a:r>
              <a:rPr lang="en-US" sz="2400" dirty="0">
                <a:solidFill>
                  <a:schemeClr val="accent1"/>
                </a:solidFill>
              </a:rPr>
              <a:t>Healthcare</a:t>
            </a:r>
            <a:r>
              <a:rPr lang="en-US" sz="2400" dirty="0"/>
              <a:t> Companion.</a:t>
            </a:r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dirty="0">
                <a:solidFill>
                  <a:schemeClr val="accent1"/>
                </a:solidFill>
              </a:rPr>
              <a:t>answers</a:t>
            </a:r>
            <a:r>
              <a:rPr lang="en-US" sz="2400" dirty="0"/>
              <a:t> all your queries.</a:t>
            </a:r>
          </a:p>
          <a:p>
            <a:endParaRPr lang="en-US" sz="2400" dirty="0"/>
          </a:p>
          <a:p>
            <a:r>
              <a:rPr lang="en-US" sz="2400" dirty="0"/>
              <a:t>It is available for you </a:t>
            </a:r>
            <a:r>
              <a:rPr lang="en-US" sz="2400" dirty="0">
                <a:solidFill>
                  <a:schemeClr val="accent1"/>
                </a:solidFill>
              </a:rPr>
              <a:t>anytime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42000"/>
                  <a:hueMod val="42000"/>
                  <a:satMod val="124000"/>
                  <a:lumMod val="62000"/>
                </a:schemeClr>
                <a:schemeClr val="bg2">
                  <a:tint val="96000"/>
                  <a:satMod val="13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6FF977-1FC2-4411-A10F-E3EB22EC8B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BFBAC2-BBAA-4C65-95AA-70920AAC01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CEAFC9A-0467-4B58-9ED0-1DFDB270C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F803B3-0605-4715-AD48-04562ACD740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092646-03BD-45DF-BBD5-BAC631C8A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80FBBF1-114B-4ACF-9D94-77D7857120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20067-5068-4F4C-9D9C-D121B29850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D1533909-2D5C-4799-9C1E-3B746B92CA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5DA5ABF9-2E5D-4C69-9905-B85C57B06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F7975-CDB8-44E9-A3BE-25DF6B1CE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725" y="1676400"/>
            <a:ext cx="1170680" cy="1170680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FF38D9-AC13-40A4-AA04-2DE509F58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405" y="2713337"/>
            <a:ext cx="1566326" cy="1566326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13DA-35E8-4AAE-9BD4-0C82FAA0C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4" y="57553"/>
            <a:ext cx="2396978" cy="139024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BFFDF-6D5C-40B9-9E97-648D4288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How does it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24711-42AD-4C81-A572-EE93F9914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6550" y="4524280"/>
            <a:ext cx="1774033" cy="17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75F5-A01E-4FE4-AAD7-2D3153F4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3" y="2700967"/>
            <a:ext cx="9404723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6694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for Doctors: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Better Feedback mechanism.</a:t>
            </a:r>
          </a:p>
          <a:p>
            <a:r>
              <a:rPr lang="en-US" dirty="0"/>
              <a:t>Reduced workload.</a:t>
            </a:r>
          </a:p>
          <a:p>
            <a:r>
              <a:rPr lang="en-US" dirty="0"/>
              <a:t>No calls at odd hours!!</a:t>
            </a:r>
          </a:p>
        </p:txBody>
      </p:sp>
    </p:spTree>
    <p:extLst>
      <p:ext uri="{BB962C8B-B14F-4D97-AF65-F5344CB8AC3E}">
        <p14:creationId xmlns:p14="http://schemas.microsoft.com/office/powerpoint/2010/main" val="30324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FFDF-6D5C-40B9-9E97-648D4288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for Pharma companies: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AC57-AE0B-4FC7-B9DC-7090BC61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Valuable Data.</a:t>
            </a:r>
          </a:p>
          <a:p>
            <a:r>
              <a:rPr lang="en-US" dirty="0"/>
              <a:t>Personalized Medicine.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5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it for Hospitals and insurance companies: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 medical compliance.</a:t>
            </a:r>
          </a:p>
          <a:p>
            <a:r>
              <a:rPr lang="en-US" dirty="0"/>
              <a:t>Reduced readmission rate.</a:t>
            </a:r>
          </a:p>
          <a:p>
            <a:r>
              <a:rPr lang="en-US" dirty="0"/>
              <a:t>Tele-monitoring.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3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177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Baymax</vt:lpstr>
      <vt:lpstr>PowerPoint Presentation</vt:lpstr>
      <vt:lpstr>PowerPoint Presentation</vt:lpstr>
      <vt:lpstr>Baymax </vt:lpstr>
      <vt:lpstr>How does it work</vt:lpstr>
      <vt:lpstr>Demo</vt:lpstr>
      <vt:lpstr>What is in for Doctors:</vt:lpstr>
      <vt:lpstr>What is in for Pharma companies:</vt:lpstr>
      <vt:lpstr>What is in it for Hospitals and insurance companies:</vt:lpstr>
      <vt:lpstr>Future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Baymax</dc:title>
  <dc:creator>Akshay kumar vikram</dc:creator>
  <cp:lastModifiedBy>Akshay kumar vikram</cp:lastModifiedBy>
  <cp:revision>17</cp:revision>
  <dcterms:created xsi:type="dcterms:W3CDTF">2017-10-08T15:37:22Z</dcterms:created>
  <dcterms:modified xsi:type="dcterms:W3CDTF">2017-10-08T19:35:49Z</dcterms:modified>
</cp:coreProperties>
</file>