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sldIdLst>
    <p:sldId id="256" r:id="rId2"/>
  </p:sldIdLst>
  <p:sldSz cx="32918400" cy="21945600"/>
  <p:notesSz cx="39600188" cy="39600188"/>
  <p:defaultTextStyle>
    <a:defPPr>
      <a:defRPr lang="en-AU"/>
    </a:defPPr>
    <a:lvl1pPr algn="l" rtl="0" eaLnBrk="0" fontAlgn="base" hangingPunct="0">
      <a:spcBef>
        <a:spcPct val="0"/>
      </a:spcBef>
      <a:spcAft>
        <a:spcPct val="0"/>
      </a:spcAft>
      <a:defRPr sz="1600" kern="1200">
        <a:solidFill>
          <a:schemeClr val="tx1"/>
        </a:solidFill>
        <a:latin typeface="Times" charset="0"/>
        <a:ea typeface="+mn-ea"/>
        <a:cs typeface="+mn-cs"/>
      </a:defRPr>
    </a:lvl1pPr>
    <a:lvl2pPr marL="304770" algn="l" rtl="0" eaLnBrk="0" fontAlgn="base" hangingPunct="0">
      <a:spcBef>
        <a:spcPct val="0"/>
      </a:spcBef>
      <a:spcAft>
        <a:spcPct val="0"/>
      </a:spcAft>
      <a:defRPr sz="1600" kern="1200">
        <a:solidFill>
          <a:schemeClr val="tx1"/>
        </a:solidFill>
        <a:latin typeface="Times" charset="0"/>
        <a:ea typeface="+mn-ea"/>
        <a:cs typeface="+mn-cs"/>
      </a:defRPr>
    </a:lvl2pPr>
    <a:lvl3pPr marL="609539" algn="l" rtl="0" eaLnBrk="0" fontAlgn="base" hangingPunct="0">
      <a:spcBef>
        <a:spcPct val="0"/>
      </a:spcBef>
      <a:spcAft>
        <a:spcPct val="0"/>
      </a:spcAft>
      <a:defRPr sz="1600" kern="1200">
        <a:solidFill>
          <a:schemeClr val="tx1"/>
        </a:solidFill>
        <a:latin typeface="Times" charset="0"/>
        <a:ea typeface="+mn-ea"/>
        <a:cs typeface="+mn-cs"/>
      </a:defRPr>
    </a:lvl3pPr>
    <a:lvl4pPr marL="914309" algn="l" rtl="0" eaLnBrk="0" fontAlgn="base" hangingPunct="0">
      <a:spcBef>
        <a:spcPct val="0"/>
      </a:spcBef>
      <a:spcAft>
        <a:spcPct val="0"/>
      </a:spcAft>
      <a:defRPr sz="1600" kern="1200">
        <a:solidFill>
          <a:schemeClr val="tx1"/>
        </a:solidFill>
        <a:latin typeface="Times" charset="0"/>
        <a:ea typeface="+mn-ea"/>
        <a:cs typeface="+mn-cs"/>
      </a:defRPr>
    </a:lvl4pPr>
    <a:lvl5pPr marL="1219078" algn="l" rtl="0" eaLnBrk="0" fontAlgn="base" hangingPunct="0">
      <a:spcBef>
        <a:spcPct val="0"/>
      </a:spcBef>
      <a:spcAft>
        <a:spcPct val="0"/>
      </a:spcAft>
      <a:defRPr sz="1600" kern="1200">
        <a:solidFill>
          <a:schemeClr val="tx1"/>
        </a:solidFill>
        <a:latin typeface="Times" charset="0"/>
        <a:ea typeface="+mn-ea"/>
        <a:cs typeface="+mn-cs"/>
      </a:defRPr>
    </a:lvl5pPr>
    <a:lvl6pPr marL="1523848" algn="l" defTabSz="609539" rtl="0" eaLnBrk="1" latinLnBrk="0" hangingPunct="1">
      <a:defRPr sz="1600" kern="1200">
        <a:solidFill>
          <a:schemeClr val="tx1"/>
        </a:solidFill>
        <a:latin typeface="Times" charset="0"/>
        <a:ea typeface="+mn-ea"/>
        <a:cs typeface="+mn-cs"/>
      </a:defRPr>
    </a:lvl6pPr>
    <a:lvl7pPr marL="1828617" algn="l" defTabSz="609539" rtl="0" eaLnBrk="1" latinLnBrk="0" hangingPunct="1">
      <a:defRPr sz="1600" kern="1200">
        <a:solidFill>
          <a:schemeClr val="tx1"/>
        </a:solidFill>
        <a:latin typeface="Times" charset="0"/>
        <a:ea typeface="+mn-ea"/>
        <a:cs typeface="+mn-cs"/>
      </a:defRPr>
    </a:lvl7pPr>
    <a:lvl8pPr marL="2133387" algn="l" defTabSz="609539" rtl="0" eaLnBrk="1" latinLnBrk="0" hangingPunct="1">
      <a:defRPr sz="1600" kern="1200">
        <a:solidFill>
          <a:schemeClr val="tx1"/>
        </a:solidFill>
        <a:latin typeface="Times" charset="0"/>
        <a:ea typeface="+mn-ea"/>
        <a:cs typeface="+mn-cs"/>
      </a:defRPr>
    </a:lvl8pPr>
    <a:lvl9pPr marL="2438156" algn="l" defTabSz="609539" rtl="0" eaLnBrk="1" latinLnBrk="0" hangingPunct="1">
      <a:defRPr sz="16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13609" userDrawn="1">
          <p15:clr>
            <a:srgbClr val="A4A3A4"/>
          </p15:clr>
        </p15:guide>
        <p15:guide id="2" orient="horz" pos="1294" userDrawn="1">
          <p15:clr>
            <a:srgbClr val="A4A3A4"/>
          </p15:clr>
        </p15:guide>
        <p15:guide id="3" orient="horz" pos="3241" userDrawn="1">
          <p15:clr>
            <a:srgbClr val="A4A3A4"/>
          </p15:clr>
        </p15:guide>
        <p15:guide id="4" orient="horz" pos="10560" userDrawn="1">
          <p15:clr>
            <a:srgbClr val="A4A3A4"/>
          </p15:clr>
        </p15:guide>
        <p15:guide id="5" orient="horz" pos="2555" userDrawn="1">
          <p15:clr>
            <a:srgbClr val="A4A3A4"/>
          </p15:clr>
        </p15:guide>
        <p15:guide id="6" orient="horz" pos="13472" userDrawn="1">
          <p15:clr>
            <a:srgbClr val="A4A3A4"/>
          </p15:clr>
        </p15:guide>
        <p15:guide id="7" pos="20414" userDrawn="1">
          <p15:clr>
            <a:srgbClr val="A4A3A4"/>
          </p15:clr>
        </p15:guide>
        <p15:guide id="8" pos="13996" userDrawn="1">
          <p15:clr>
            <a:srgbClr val="A4A3A4"/>
          </p15:clr>
        </p15:guide>
        <p15:guide id="9" pos="295" userDrawn="1">
          <p15:clr>
            <a:srgbClr val="A4A3A4"/>
          </p15:clr>
        </p15:guide>
        <p15:guide id="10" pos="6713" userDrawn="1">
          <p15:clr>
            <a:srgbClr val="A4A3A4"/>
          </p15:clr>
        </p15:guide>
        <p15:guide id="11" pos="7166" userDrawn="1">
          <p15:clr>
            <a:srgbClr val="A4A3A4"/>
          </p15:clr>
        </p15:guide>
        <p15:guide id="12" pos="13584" userDrawn="1">
          <p15:clr>
            <a:srgbClr val="A4A3A4"/>
          </p15:clr>
        </p15:guide>
        <p15:guide id="13" pos="7372" userDrawn="1">
          <p15:clr>
            <a:srgbClr val="A4A3A4"/>
          </p15:clr>
        </p15:guide>
        <p15:guide id="14" pos="133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810B"/>
    <a:srgbClr val="10253F"/>
    <a:srgbClr val="1F497D"/>
    <a:srgbClr val="131873"/>
    <a:srgbClr val="990000"/>
    <a:srgbClr val="000099"/>
    <a:srgbClr val="FF9900"/>
    <a:srgbClr val="999999"/>
    <a:srgbClr val="339966"/>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37" autoAdjust="0"/>
    <p:restoredTop sz="94660"/>
  </p:normalViewPr>
  <p:slideViewPr>
    <p:cSldViewPr>
      <p:cViewPr>
        <p:scale>
          <a:sx n="28" d="100"/>
          <a:sy n="28" d="100"/>
        </p:scale>
        <p:origin x="596" y="40"/>
      </p:cViewPr>
      <p:guideLst>
        <p:guide orient="horz" pos="13609"/>
        <p:guide orient="horz" pos="1294"/>
        <p:guide orient="horz" pos="3241"/>
        <p:guide orient="horz" pos="10560"/>
        <p:guide orient="horz" pos="2555"/>
        <p:guide orient="horz" pos="13472"/>
        <p:guide pos="20414"/>
        <p:guide pos="13996"/>
        <p:guide pos="295"/>
        <p:guide pos="6713"/>
        <p:guide pos="7166"/>
        <p:guide pos="13584"/>
        <p:guide pos="7372"/>
        <p:guide pos="1337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ksha\OneDrive\Desktop\birch%20graph.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BirchR</a:t>
            </a:r>
            <a:r>
              <a:rPr lang="en-US" baseline="0"/>
              <a:t> vs Python library Birch</a:t>
            </a:r>
            <a:endParaRPr lang="en-US"/>
          </a:p>
        </c:rich>
      </c:tx>
      <c:layout>
        <c:manualLayout>
          <c:xMode val="edge"/>
          <c:yMode val="edge"/>
          <c:x val="0.49725000000000003"/>
          <c:y val="4.6296296296296294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BirchR</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Sheet1!$A$2:$A$10</c:f>
              <c:numCache>
                <c:formatCode>#,##0</c:formatCode>
                <c:ptCount val="9"/>
                <c:pt idx="0">
                  <c:v>10000</c:v>
                </c:pt>
                <c:pt idx="1">
                  <c:v>12000</c:v>
                </c:pt>
                <c:pt idx="2">
                  <c:v>15000</c:v>
                </c:pt>
                <c:pt idx="3">
                  <c:v>17000</c:v>
                </c:pt>
                <c:pt idx="4">
                  <c:v>20000</c:v>
                </c:pt>
                <c:pt idx="5">
                  <c:v>22000</c:v>
                </c:pt>
                <c:pt idx="6">
                  <c:v>25000</c:v>
                </c:pt>
                <c:pt idx="7">
                  <c:v>28000</c:v>
                </c:pt>
                <c:pt idx="8">
                  <c:v>30000</c:v>
                </c:pt>
              </c:numCache>
            </c:numRef>
          </c:xVal>
          <c:yVal>
            <c:numRef>
              <c:f>Sheet1!$B$2:$B$10</c:f>
              <c:numCache>
                <c:formatCode>0.00</c:formatCode>
                <c:ptCount val="9"/>
                <c:pt idx="0">
                  <c:v>43.439837992505083</c:v>
                </c:pt>
                <c:pt idx="1">
                  <c:v>55.0463658787844</c:v>
                </c:pt>
                <c:pt idx="2">
                  <c:v>65.354885846199494</c:v>
                </c:pt>
                <c:pt idx="3">
                  <c:v>68.731591289943125</c:v>
                </c:pt>
                <c:pt idx="4">
                  <c:v>70.770569714242541</c:v>
                </c:pt>
                <c:pt idx="5">
                  <c:v>71.553265416231895</c:v>
                </c:pt>
                <c:pt idx="6">
                  <c:v>75.026986309962183</c:v>
                </c:pt>
                <c:pt idx="7">
                  <c:v>79.263235247486065</c:v>
                </c:pt>
                <c:pt idx="8">
                  <c:v>85.235743827600103</c:v>
                </c:pt>
              </c:numCache>
            </c:numRef>
          </c:yVal>
          <c:smooth val="0"/>
          <c:extLst>
            <c:ext xmlns:c16="http://schemas.microsoft.com/office/drawing/2014/chart" uri="{C3380CC4-5D6E-409C-BE32-E72D297353CC}">
              <c16:uniqueId val="{00000000-A381-4CDD-94CB-2ED253F92FD0}"/>
            </c:ext>
          </c:extLst>
        </c:ser>
        <c:ser>
          <c:idx val="1"/>
          <c:order val="1"/>
          <c:tx>
            <c:strRef>
              <c:f>Sheet1!$C$1</c:f>
              <c:strCache>
                <c:ptCount val="1"/>
                <c:pt idx="0">
                  <c:v>Python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Sheet1!$A$2:$A$10</c:f>
              <c:numCache>
                <c:formatCode>#,##0</c:formatCode>
                <c:ptCount val="9"/>
                <c:pt idx="0">
                  <c:v>10000</c:v>
                </c:pt>
                <c:pt idx="1">
                  <c:v>12000</c:v>
                </c:pt>
                <c:pt idx="2">
                  <c:v>15000</c:v>
                </c:pt>
                <c:pt idx="3">
                  <c:v>17000</c:v>
                </c:pt>
                <c:pt idx="4">
                  <c:v>20000</c:v>
                </c:pt>
                <c:pt idx="5">
                  <c:v>22000</c:v>
                </c:pt>
                <c:pt idx="6">
                  <c:v>25000</c:v>
                </c:pt>
                <c:pt idx="7">
                  <c:v>28000</c:v>
                </c:pt>
                <c:pt idx="8">
                  <c:v>30000</c:v>
                </c:pt>
              </c:numCache>
            </c:numRef>
          </c:xVal>
          <c:yVal>
            <c:numRef>
              <c:f>Sheet1!$C$2:$C$10</c:f>
              <c:numCache>
                <c:formatCode>0.00</c:formatCode>
                <c:ptCount val="9"/>
                <c:pt idx="0">
                  <c:v>24.035841132988157</c:v>
                </c:pt>
                <c:pt idx="1">
                  <c:v>53.592273099654797</c:v>
                </c:pt>
                <c:pt idx="2">
                  <c:v>61.506715237298891</c:v>
                </c:pt>
                <c:pt idx="3">
                  <c:v>66.407486537537906</c:v>
                </c:pt>
                <c:pt idx="4">
                  <c:v>59.268120519241229</c:v>
                </c:pt>
                <c:pt idx="5">
                  <c:v>69.857663969409103</c:v>
                </c:pt>
                <c:pt idx="6">
                  <c:v>71.082079958729096</c:v>
                </c:pt>
                <c:pt idx="7">
                  <c:v>76.047755907172629</c:v>
                </c:pt>
                <c:pt idx="8">
                  <c:v>86.380589156330103</c:v>
                </c:pt>
              </c:numCache>
            </c:numRef>
          </c:yVal>
          <c:smooth val="0"/>
          <c:extLst>
            <c:ext xmlns:c16="http://schemas.microsoft.com/office/drawing/2014/chart" uri="{C3380CC4-5D6E-409C-BE32-E72D297353CC}">
              <c16:uniqueId val="{00000001-A381-4CDD-94CB-2ED253F92FD0}"/>
            </c:ext>
          </c:extLst>
        </c:ser>
        <c:dLbls>
          <c:showLegendKey val="0"/>
          <c:showVal val="0"/>
          <c:showCatName val="0"/>
          <c:showSerName val="0"/>
          <c:showPercent val="0"/>
          <c:showBubbleSize val="0"/>
        </c:dLbls>
        <c:axId val="518335248"/>
        <c:axId val="518335576"/>
      </c:scatterChart>
      <c:valAx>
        <c:axId val="518335248"/>
        <c:scaling>
          <c:orientation val="minMax"/>
        </c:scaling>
        <c:delete val="0"/>
        <c:axPos val="b"/>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8335576"/>
        <c:crosses val="autoZero"/>
        <c:crossBetween val="midCat"/>
      </c:valAx>
      <c:valAx>
        <c:axId val="51833557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Time(in sec)</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833524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7" y="6817179"/>
            <a:ext cx="27979688" cy="4704443"/>
          </a:xfrm>
        </p:spPr>
        <p:txBody>
          <a:bodyPr/>
          <a:lstStyle/>
          <a:p>
            <a:r>
              <a:rPr lang="en-US"/>
              <a:t>Click to edit Master title style</a:t>
            </a:r>
          </a:p>
        </p:txBody>
      </p:sp>
      <p:sp>
        <p:nvSpPr>
          <p:cNvPr id="3" name="Subtitle 2"/>
          <p:cNvSpPr>
            <a:spLocks noGrp="1"/>
          </p:cNvSpPr>
          <p:nvPr>
            <p:ph type="subTitle" idx="1"/>
          </p:nvPr>
        </p:nvSpPr>
        <p:spPr>
          <a:xfrm>
            <a:off x="4937524" y="12436022"/>
            <a:ext cx="23043356" cy="5607957"/>
          </a:xfrm>
        </p:spPr>
        <p:txBody>
          <a:bodyPr/>
          <a:lstStyle>
            <a:lvl1pPr marL="0" indent="0" algn="ctr">
              <a:buNone/>
              <a:defRPr/>
            </a:lvl1pPr>
            <a:lvl2pPr marL="261244" indent="0" algn="ctr">
              <a:buNone/>
              <a:defRPr/>
            </a:lvl2pPr>
            <a:lvl3pPr marL="522488" indent="0" algn="ctr">
              <a:buNone/>
              <a:defRPr/>
            </a:lvl3pPr>
            <a:lvl4pPr marL="783732" indent="0" algn="ctr">
              <a:buNone/>
              <a:defRPr/>
            </a:lvl4pPr>
            <a:lvl5pPr marL="1044976" indent="0" algn="ctr">
              <a:buNone/>
              <a:defRPr/>
            </a:lvl5pPr>
            <a:lvl6pPr marL="1306220" indent="0" algn="ctr">
              <a:buNone/>
              <a:defRPr/>
            </a:lvl6pPr>
            <a:lvl7pPr marL="1567464" indent="0" algn="ctr">
              <a:buNone/>
              <a:defRPr/>
            </a:lvl7pPr>
            <a:lvl8pPr marL="1828709" indent="0" algn="ctr">
              <a:buNone/>
              <a:defRPr/>
            </a:lvl8pPr>
            <a:lvl9pPr marL="2089953"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AU" altLang="en-US" dirty="0"/>
          </a:p>
        </p:txBody>
      </p:sp>
      <p:sp>
        <p:nvSpPr>
          <p:cNvPr id="5" name="Footer Placeholder 4"/>
          <p:cNvSpPr>
            <a:spLocks noGrp="1"/>
          </p:cNvSpPr>
          <p:nvPr>
            <p:ph type="ftr" sz="quarter" idx="11"/>
          </p:nvPr>
        </p:nvSpPr>
        <p:spPr/>
        <p:txBody>
          <a:bodyPr/>
          <a:lstStyle>
            <a:lvl1pPr>
              <a:defRPr/>
            </a:lvl1pPr>
          </a:lstStyle>
          <a:p>
            <a:endParaRPr lang="en-AU" altLang="en-US" dirty="0"/>
          </a:p>
        </p:txBody>
      </p:sp>
      <p:sp>
        <p:nvSpPr>
          <p:cNvPr id="6" name="Slide Number Placeholder 5"/>
          <p:cNvSpPr>
            <a:spLocks noGrp="1"/>
          </p:cNvSpPr>
          <p:nvPr>
            <p:ph type="sldNum" sz="quarter" idx="12"/>
          </p:nvPr>
        </p:nvSpPr>
        <p:spPr/>
        <p:txBody>
          <a:bodyPr/>
          <a:lstStyle>
            <a:lvl1pPr>
              <a:defRPr/>
            </a:lvl1pPr>
          </a:lstStyle>
          <a:p>
            <a:fld id="{4E7914F9-150E-43ED-BA4B-5CBC7DBD3A27}" type="slidenum">
              <a:rPr lang="en-AU" altLang="en-US"/>
              <a:pPr/>
              <a:t>‹#›</a:t>
            </a:fld>
            <a:endParaRPr lang="en-AU" altLang="en-US" dirty="0"/>
          </a:p>
        </p:txBody>
      </p:sp>
    </p:spTree>
    <p:extLst>
      <p:ext uri="{BB962C8B-B14F-4D97-AF65-F5344CB8AC3E}">
        <p14:creationId xmlns:p14="http://schemas.microsoft.com/office/powerpoint/2010/main" val="2339772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dirty="0"/>
          </a:p>
        </p:txBody>
      </p:sp>
      <p:sp>
        <p:nvSpPr>
          <p:cNvPr id="5" name="Footer Placeholder 4"/>
          <p:cNvSpPr>
            <a:spLocks noGrp="1"/>
          </p:cNvSpPr>
          <p:nvPr>
            <p:ph type="ftr" sz="quarter" idx="11"/>
          </p:nvPr>
        </p:nvSpPr>
        <p:spPr/>
        <p:txBody>
          <a:bodyPr/>
          <a:lstStyle>
            <a:lvl1pPr>
              <a:defRPr/>
            </a:lvl1pPr>
          </a:lstStyle>
          <a:p>
            <a:endParaRPr lang="en-AU" altLang="en-US" dirty="0"/>
          </a:p>
        </p:txBody>
      </p:sp>
      <p:sp>
        <p:nvSpPr>
          <p:cNvPr id="6" name="Slide Number Placeholder 5"/>
          <p:cNvSpPr>
            <a:spLocks noGrp="1"/>
          </p:cNvSpPr>
          <p:nvPr>
            <p:ph type="sldNum" sz="quarter" idx="12"/>
          </p:nvPr>
        </p:nvSpPr>
        <p:spPr/>
        <p:txBody>
          <a:bodyPr/>
          <a:lstStyle>
            <a:lvl1pPr>
              <a:defRPr/>
            </a:lvl1pPr>
          </a:lstStyle>
          <a:p>
            <a:fld id="{BA678339-05F4-4347-9E9C-6AEF31B1B524}" type="slidenum">
              <a:rPr lang="en-AU" altLang="en-US"/>
              <a:pPr/>
              <a:t>‹#›</a:t>
            </a:fld>
            <a:endParaRPr lang="en-AU" altLang="en-US" dirty="0"/>
          </a:p>
        </p:txBody>
      </p:sp>
    </p:spTree>
    <p:extLst>
      <p:ext uri="{BB962C8B-B14F-4D97-AF65-F5344CB8AC3E}">
        <p14:creationId xmlns:p14="http://schemas.microsoft.com/office/powerpoint/2010/main" val="3521167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454123" y="1950358"/>
            <a:ext cx="6994922" cy="1755684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469357" y="1950358"/>
            <a:ext cx="20870466" cy="175568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dirty="0"/>
          </a:p>
        </p:txBody>
      </p:sp>
      <p:sp>
        <p:nvSpPr>
          <p:cNvPr id="5" name="Footer Placeholder 4"/>
          <p:cNvSpPr>
            <a:spLocks noGrp="1"/>
          </p:cNvSpPr>
          <p:nvPr>
            <p:ph type="ftr" sz="quarter" idx="11"/>
          </p:nvPr>
        </p:nvSpPr>
        <p:spPr/>
        <p:txBody>
          <a:bodyPr/>
          <a:lstStyle>
            <a:lvl1pPr>
              <a:defRPr/>
            </a:lvl1pPr>
          </a:lstStyle>
          <a:p>
            <a:endParaRPr lang="en-AU" altLang="en-US" dirty="0"/>
          </a:p>
        </p:txBody>
      </p:sp>
      <p:sp>
        <p:nvSpPr>
          <p:cNvPr id="6" name="Slide Number Placeholder 5"/>
          <p:cNvSpPr>
            <a:spLocks noGrp="1"/>
          </p:cNvSpPr>
          <p:nvPr>
            <p:ph type="sldNum" sz="quarter" idx="12"/>
          </p:nvPr>
        </p:nvSpPr>
        <p:spPr/>
        <p:txBody>
          <a:bodyPr/>
          <a:lstStyle>
            <a:lvl1pPr>
              <a:defRPr/>
            </a:lvl1pPr>
          </a:lstStyle>
          <a:p>
            <a:fld id="{4D5BFA30-CF48-4A8D-A4B4-5705D222FB1F}" type="slidenum">
              <a:rPr lang="en-AU" altLang="en-US"/>
              <a:pPr/>
              <a:t>‹#›</a:t>
            </a:fld>
            <a:endParaRPr lang="en-AU" altLang="en-US" dirty="0"/>
          </a:p>
        </p:txBody>
      </p:sp>
    </p:spTree>
    <p:extLst>
      <p:ext uri="{BB962C8B-B14F-4D97-AF65-F5344CB8AC3E}">
        <p14:creationId xmlns:p14="http://schemas.microsoft.com/office/powerpoint/2010/main" val="2144318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dirty="0"/>
          </a:p>
        </p:txBody>
      </p:sp>
      <p:sp>
        <p:nvSpPr>
          <p:cNvPr id="5" name="Footer Placeholder 4"/>
          <p:cNvSpPr>
            <a:spLocks noGrp="1"/>
          </p:cNvSpPr>
          <p:nvPr>
            <p:ph type="ftr" sz="quarter" idx="11"/>
          </p:nvPr>
        </p:nvSpPr>
        <p:spPr/>
        <p:txBody>
          <a:bodyPr/>
          <a:lstStyle>
            <a:lvl1pPr>
              <a:defRPr/>
            </a:lvl1pPr>
          </a:lstStyle>
          <a:p>
            <a:endParaRPr lang="en-AU" altLang="en-US" dirty="0"/>
          </a:p>
        </p:txBody>
      </p:sp>
      <p:sp>
        <p:nvSpPr>
          <p:cNvPr id="6" name="Slide Number Placeholder 5"/>
          <p:cNvSpPr>
            <a:spLocks noGrp="1"/>
          </p:cNvSpPr>
          <p:nvPr>
            <p:ph type="sldNum" sz="quarter" idx="12"/>
          </p:nvPr>
        </p:nvSpPr>
        <p:spPr/>
        <p:txBody>
          <a:bodyPr/>
          <a:lstStyle>
            <a:lvl1pPr>
              <a:defRPr/>
            </a:lvl1pPr>
          </a:lstStyle>
          <a:p>
            <a:fld id="{176114BF-9C08-4236-B599-3CC67DCBCE64}" type="slidenum">
              <a:rPr lang="en-AU" altLang="en-US"/>
              <a:pPr/>
              <a:t>‹#›</a:t>
            </a:fld>
            <a:endParaRPr lang="en-AU" altLang="en-US" dirty="0"/>
          </a:p>
        </p:txBody>
      </p:sp>
    </p:spTree>
    <p:extLst>
      <p:ext uri="{BB962C8B-B14F-4D97-AF65-F5344CB8AC3E}">
        <p14:creationId xmlns:p14="http://schemas.microsoft.com/office/powerpoint/2010/main" val="2287961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14102444"/>
            <a:ext cx="27980879" cy="4357914"/>
          </a:xfrm>
        </p:spPr>
        <p:txBody>
          <a:bodyPr anchor="t"/>
          <a:lstStyle>
            <a:lvl1pPr algn="l">
              <a:defRPr sz="2286" b="1" cap="all"/>
            </a:lvl1pPr>
          </a:lstStyle>
          <a:p>
            <a:r>
              <a:rPr lang="en-US"/>
              <a:t>Click to edit Master title style</a:t>
            </a:r>
          </a:p>
        </p:txBody>
      </p:sp>
      <p:sp>
        <p:nvSpPr>
          <p:cNvPr id="3" name="Text Placeholder 2"/>
          <p:cNvSpPr>
            <a:spLocks noGrp="1"/>
          </p:cNvSpPr>
          <p:nvPr>
            <p:ph type="body" idx="1"/>
          </p:nvPr>
        </p:nvSpPr>
        <p:spPr>
          <a:xfrm>
            <a:off x="2600325" y="9301843"/>
            <a:ext cx="27980879" cy="4800600"/>
          </a:xfrm>
        </p:spPr>
        <p:txBody>
          <a:bodyPr anchor="b"/>
          <a:lstStyle>
            <a:lvl1pPr marL="0" indent="0">
              <a:buNone/>
              <a:defRPr sz="1143"/>
            </a:lvl1pPr>
            <a:lvl2pPr marL="261244" indent="0">
              <a:buNone/>
              <a:defRPr sz="1029"/>
            </a:lvl2pPr>
            <a:lvl3pPr marL="522488" indent="0">
              <a:buNone/>
              <a:defRPr sz="914"/>
            </a:lvl3pPr>
            <a:lvl4pPr marL="783732" indent="0">
              <a:buNone/>
              <a:defRPr sz="800"/>
            </a:lvl4pPr>
            <a:lvl5pPr marL="1044976" indent="0">
              <a:buNone/>
              <a:defRPr sz="800"/>
            </a:lvl5pPr>
            <a:lvl6pPr marL="1306220" indent="0">
              <a:buNone/>
              <a:defRPr sz="800"/>
            </a:lvl6pPr>
            <a:lvl7pPr marL="1567464" indent="0">
              <a:buNone/>
              <a:defRPr sz="800"/>
            </a:lvl7pPr>
            <a:lvl8pPr marL="1828709" indent="0">
              <a:buNone/>
              <a:defRPr sz="800"/>
            </a:lvl8pPr>
            <a:lvl9pPr marL="2089953" indent="0">
              <a:buNone/>
              <a:defRPr sz="8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AU" altLang="en-US" dirty="0"/>
          </a:p>
        </p:txBody>
      </p:sp>
      <p:sp>
        <p:nvSpPr>
          <p:cNvPr id="5" name="Footer Placeholder 4"/>
          <p:cNvSpPr>
            <a:spLocks noGrp="1"/>
          </p:cNvSpPr>
          <p:nvPr>
            <p:ph type="ftr" sz="quarter" idx="11"/>
          </p:nvPr>
        </p:nvSpPr>
        <p:spPr/>
        <p:txBody>
          <a:bodyPr/>
          <a:lstStyle>
            <a:lvl1pPr>
              <a:defRPr/>
            </a:lvl1pPr>
          </a:lstStyle>
          <a:p>
            <a:endParaRPr lang="en-AU" altLang="en-US" dirty="0"/>
          </a:p>
        </p:txBody>
      </p:sp>
      <p:sp>
        <p:nvSpPr>
          <p:cNvPr id="6" name="Slide Number Placeholder 5"/>
          <p:cNvSpPr>
            <a:spLocks noGrp="1"/>
          </p:cNvSpPr>
          <p:nvPr>
            <p:ph type="sldNum" sz="quarter" idx="12"/>
          </p:nvPr>
        </p:nvSpPr>
        <p:spPr/>
        <p:txBody>
          <a:bodyPr/>
          <a:lstStyle>
            <a:lvl1pPr>
              <a:defRPr/>
            </a:lvl1pPr>
          </a:lstStyle>
          <a:p>
            <a:fld id="{14C87C54-71D5-4F3D-9638-FB01B112514A}" type="slidenum">
              <a:rPr lang="en-AU" altLang="en-US"/>
              <a:pPr/>
              <a:t>‹#›</a:t>
            </a:fld>
            <a:endParaRPr lang="en-AU" altLang="en-US" dirty="0"/>
          </a:p>
        </p:txBody>
      </p:sp>
    </p:spTree>
    <p:extLst>
      <p:ext uri="{BB962C8B-B14F-4D97-AF65-F5344CB8AC3E}">
        <p14:creationId xmlns:p14="http://schemas.microsoft.com/office/powerpoint/2010/main" val="3237280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69357" y="6339115"/>
            <a:ext cx="13932694" cy="13168086"/>
          </a:xfrm>
        </p:spPr>
        <p:txBody>
          <a:bodyPr/>
          <a:lstStyle>
            <a:lvl1pPr>
              <a:defRPr sz="1600"/>
            </a:lvl1pPr>
            <a:lvl2pPr>
              <a:defRPr sz="1371"/>
            </a:lvl2pPr>
            <a:lvl3pPr>
              <a:defRPr sz="1143"/>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6352" y="6339115"/>
            <a:ext cx="13932694" cy="13168086"/>
          </a:xfrm>
        </p:spPr>
        <p:txBody>
          <a:bodyPr/>
          <a:lstStyle>
            <a:lvl1pPr>
              <a:defRPr sz="1600"/>
            </a:lvl1pPr>
            <a:lvl2pPr>
              <a:defRPr sz="1371"/>
            </a:lvl2pPr>
            <a:lvl3pPr>
              <a:defRPr sz="1143"/>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AU" altLang="en-US" dirty="0"/>
          </a:p>
        </p:txBody>
      </p:sp>
      <p:sp>
        <p:nvSpPr>
          <p:cNvPr id="6" name="Footer Placeholder 5"/>
          <p:cNvSpPr>
            <a:spLocks noGrp="1"/>
          </p:cNvSpPr>
          <p:nvPr>
            <p:ph type="ftr" sz="quarter" idx="11"/>
          </p:nvPr>
        </p:nvSpPr>
        <p:spPr/>
        <p:txBody>
          <a:bodyPr/>
          <a:lstStyle>
            <a:lvl1pPr>
              <a:defRPr/>
            </a:lvl1pPr>
          </a:lstStyle>
          <a:p>
            <a:endParaRPr lang="en-AU" altLang="en-US" dirty="0"/>
          </a:p>
        </p:txBody>
      </p:sp>
      <p:sp>
        <p:nvSpPr>
          <p:cNvPr id="7" name="Slide Number Placeholder 6"/>
          <p:cNvSpPr>
            <a:spLocks noGrp="1"/>
          </p:cNvSpPr>
          <p:nvPr>
            <p:ph type="sldNum" sz="quarter" idx="12"/>
          </p:nvPr>
        </p:nvSpPr>
        <p:spPr/>
        <p:txBody>
          <a:bodyPr/>
          <a:lstStyle>
            <a:lvl1pPr>
              <a:defRPr/>
            </a:lvl1pPr>
          </a:lstStyle>
          <a:p>
            <a:fld id="{17EC6769-9FD1-495B-AF37-D39FB4533727}" type="slidenum">
              <a:rPr lang="en-AU" altLang="en-US"/>
              <a:pPr/>
              <a:t>‹#›</a:t>
            </a:fld>
            <a:endParaRPr lang="en-AU" altLang="en-US" dirty="0"/>
          </a:p>
        </p:txBody>
      </p:sp>
    </p:spTree>
    <p:extLst>
      <p:ext uri="{BB962C8B-B14F-4D97-AF65-F5344CB8AC3E}">
        <p14:creationId xmlns:p14="http://schemas.microsoft.com/office/powerpoint/2010/main" val="2919201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444" y="879022"/>
            <a:ext cx="29627513"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443" y="4912179"/>
            <a:ext cx="14544676" cy="2047421"/>
          </a:xfrm>
        </p:spPr>
        <p:txBody>
          <a:bodyPr anchor="b"/>
          <a:lstStyle>
            <a:lvl1pPr marL="0" indent="0">
              <a:buNone/>
              <a:defRPr sz="1371" b="1"/>
            </a:lvl1pPr>
            <a:lvl2pPr marL="261244" indent="0">
              <a:buNone/>
              <a:defRPr sz="1143" b="1"/>
            </a:lvl2pPr>
            <a:lvl3pPr marL="522488" indent="0">
              <a:buNone/>
              <a:defRPr sz="1029" b="1"/>
            </a:lvl3pPr>
            <a:lvl4pPr marL="783732" indent="0">
              <a:buNone/>
              <a:defRPr sz="914" b="1"/>
            </a:lvl4pPr>
            <a:lvl5pPr marL="1044976" indent="0">
              <a:buNone/>
              <a:defRPr sz="914" b="1"/>
            </a:lvl5pPr>
            <a:lvl6pPr marL="1306220" indent="0">
              <a:buNone/>
              <a:defRPr sz="914" b="1"/>
            </a:lvl6pPr>
            <a:lvl7pPr marL="1567464" indent="0">
              <a:buNone/>
              <a:defRPr sz="914" b="1"/>
            </a:lvl7pPr>
            <a:lvl8pPr marL="1828709" indent="0">
              <a:buNone/>
              <a:defRPr sz="914" b="1"/>
            </a:lvl8pPr>
            <a:lvl9pPr marL="2089953" indent="0">
              <a:buNone/>
              <a:defRPr sz="914" b="1"/>
            </a:lvl9pPr>
          </a:lstStyle>
          <a:p>
            <a:pPr lvl="0"/>
            <a:r>
              <a:rPr lang="en-US"/>
              <a:t>Click to edit Master text styles</a:t>
            </a:r>
          </a:p>
        </p:txBody>
      </p:sp>
      <p:sp>
        <p:nvSpPr>
          <p:cNvPr id="4" name="Content Placeholder 3"/>
          <p:cNvSpPr>
            <a:spLocks noGrp="1"/>
          </p:cNvSpPr>
          <p:nvPr>
            <p:ph sz="half" idx="2"/>
          </p:nvPr>
        </p:nvSpPr>
        <p:spPr>
          <a:xfrm>
            <a:off x="1645443" y="6959601"/>
            <a:ext cx="14544676" cy="12643757"/>
          </a:xfrm>
        </p:spPr>
        <p:txBody>
          <a:bodyPr/>
          <a:lstStyle>
            <a:lvl1pPr>
              <a:defRPr sz="1371"/>
            </a:lvl1pPr>
            <a:lvl2pPr>
              <a:defRPr sz="1143"/>
            </a:lvl2pPr>
            <a:lvl3pPr>
              <a:defRPr sz="1029"/>
            </a:lvl3pPr>
            <a:lvl4pPr>
              <a:defRPr sz="914"/>
            </a:lvl4pPr>
            <a:lvl5pPr>
              <a:defRPr sz="914"/>
            </a:lvl5pPr>
            <a:lvl6pPr>
              <a:defRPr sz="914"/>
            </a:lvl6pPr>
            <a:lvl7pPr>
              <a:defRPr sz="914"/>
            </a:lvl7pPr>
            <a:lvl8pPr>
              <a:defRPr sz="914"/>
            </a:lvl8pPr>
            <a:lvl9pPr>
              <a:defRPr sz="9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330" y="4912179"/>
            <a:ext cx="14550628" cy="2047421"/>
          </a:xfrm>
        </p:spPr>
        <p:txBody>
          <a:bodyPr anchor="b"/>
          <a:lstStyle>
            <a:lvl1pPr marL="0" indent="0">
              <a:buNone/>
              <a:defRPr sz="1371" b="1"/>
            </a:lvl1pPr>
            <a:lvl2pPr marL="261244" indent="0">
              <a:buNone/>
              <a:defRPr sz="1143" b="1"/>
            </a:lvl2pPr>
            <a:lvl3pPr marL="522488" indent="0">
              <a:buNone/>
              <a:defRPr sz="1029" b="1"/>
            </a:lvl3pPr>
            <a:lvl4pPr marL="783732" indent="0">
              <a:buNone/>
              <a:defRPr sz="914" b="1"/>
            </a:lvl4pPr>
            <a:lvl5pPr marL="1044976" indent="0">
              <a:buNone/>
              <a:defRPr sz="914" b="1"/>
            </a:lvl5pPr>
            <a:lvl6pPr marL="1306220" indent="0">
              <a:buNone/>
              <a:defRPr sz="914" b="1"/>
            </a:lvl6pPr>
            <a:lvl7pPr marL="1567464" indent="0">
              <a:buNone/>
              <a:defRPr sz="914" b="1"/>
            </a:lvl7pPr>
            <a:lvl8pPr marL="1828709" indent="0">
              <a:buNone/>
              <a:defRPr sz="914" b="1"/>
            </a:lvl8pPr>
            <a:lvl9pPr marL="2089953" indent="0">
              <a:buNone/>
              <a:defRPr sz="914" b="1"/>
            </a:lvl9pPr>
          </a:lstStyle>
          <a:p>
            <a:pPr lvl="0"/>
            <a:r>
              <a:rPr lang="en-US"/>
              <a:t>Click to edit Master text styles</a:t>
            </a:r>
          </a:p>
        </p:txBody>
      </p:sp>
      <p:sp>
        <p:nvSpPr>
          <p:cNvPr id="6" name="Content Placeholder 5"/>
          <p:cNvSpPr>
            <a:spLocks noGrp="1"/>
          </p:cNvSpPr>
          <p:nvPr>
            <p:ph sz="quarter" idx="4"/>
          </p:nvPr>
        </p:nvSpPr>
        <p:spPr>
          <a:xfrm>
            <a:off x="16722330" y="6959601"/>
            <a:ext cx="14550628" cy="12643757"/>
          </a:xfrm>
        </p:spPr>
        <p:txBody>
          <a:bodyPr/>
          <a:lstStyle>
            <a:lvl1pPr>
              <a:defRPr sz="1371"/>
            </a:lvl1pPr>
            <a:lvl2pPr>
              <a:defRPr sz="1143"/>
            </a:lvl2pPr>
            <a:lvl3pPr>
              <a:defRPr sz="1029"/>
            </a:lvl3pPr>
            <a:lvl4pPr>
              <a:defRPr sz="914"/>
            </a:lvl4pPr>
            <a:lvl5pPr>
              <a:defRPr sz="914"/>
            </a:lvl5pPr>
            <a:lvl6pPr>
              <a:defRPr sz="914"/>
            </a:lvl6pPr>
            <a:lvl7pPr>
              <a:defRPr sz="914"/>
            </a:lvl7pPr>
            <a:lvl8pPr>
              <a:defRPr sz="914"/>
            </a:lvl8pPr>
            <a:lvl9pPr>
              <a:defRPr sz="9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AU" altLang="en-US" dirty="0"/>
          </a:p>
        </p:txBody>
      </p:sp>
      <p:sp>
        <p:nvSpPr>
          <p:cNvPr id="8" name="Footer Placeholder 7"/>
          <p:cNvSpPr>
            <a:spLocks noGrp="1"/>
          </p:cNvSpPr>
          <p:nvPr>
            <p:ph type="ftr" sz="quarter" idx="11"/>
          </p:nvPr>
        </p:nvSpPr>
        <p:spPr/>
        <p:txBody>
          <a:bodyPr/>
          <a:lstStyle>
            <a:lvl1pPr>
              <a:defRPr/>
            </a:lvl1pPr>
          </a:lstStyle>
          <a:p>
            <a:endParaRPr lang="en-AU" altLang="en-US" dirty="0"/>
          </a:p>
        </p:txBody>
      </p:sp>
      <p:sp>
        <p:nvSpPr>
          <p:cNvPr id="9" name="Slide Number Placeholder 8"/>
          <p:cNvSpPr>
            <a:spLocks noGrp="1"/>
          </p:cNvSpPr>
          <p:nvPr>
            <p:ph type="sldNum" sz="quarter" idx="12"/>
          </p:nvPr>
        </p:nvSpPr>
        <p:spPr/>
        <p:txBody>
          <a:bodyPr/>
          <a:lstStyle>
            <a:lvl1pPr>
              <a:defRPr/>
            </a:lvl1pPr>
          </a:lstStyle>
          <a:p>
            <a:fld id="{D814340B-C24E-4CF1-8F2E-94BDA66FD75D}" type="slidenum">
              <a:rPr lang="en-AU" altLang="en-US"/>
              <a:pPr/>
              <a:t>‹#›</a:t>
            </a:fld>
            <a:endParaRPr lang="en-AU" altLang="en-US" dirty="0"/>
          </a:p>
        </p:txBody>
      </p:sp>
    </p:spTree>
    <p:extLst>
      <p:ext uri="{BB962C8B-B14F-4D97-AF65-F5344CB8AC3E}">
        <p14:creationId xmlns:p14="http://schemas.microsoft.com/office/powerpoint/2010/main" val="1012455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AU" altLang="en-US" dirty="0"/>
          </a:p>
        </p:txBody>
      </p:sp>
      <p:sp>
        <p:nvSpPr>
          <p:cNvPr id="4" name="Footer Placeholder 3"/>
          <p:cNvSpPr>
            <a:spLocks noGrp="1"/>
          </p:cNvSpPr>
          <p:nvPr>
            <p:ph type="ftr" sz="quarter" idx="11"/>
          </p:nvPr>
        </p:nvSpPr>
        <p:spPr/>
        <p:txBody>
          <a:bodyPr/>
          <a:lstStyle>
            <a:lvl1pPr>
              <a:defRPr/>
            </a:lvl1pPr>
          </a:lstStyle>
          <a:p>
            <a:endParaRPr lang="en-AU" altLang="en-US" dirty="0"/>
          </a:p>
        </p:txBody>
      </p:sp>
      <p:sp>
        <p:nvSpPr>
          <p:cNvPr id="5" name="Slide Number Placeholder 4"/>
          <p:cNvSpPr>
            <a:spLocks noGrp="1"/>
          </p:cNvSpPr>
          <p:nvPr>
            <p:ph type="sldNum" sz="quarter" idx="12"/>
          </p:nvPr>
        </p:nvSpPr>
        <p:spPr/>
        <p:txBody>
          <a:bodyPr/>
          <a:lstStyle>
            <a:lvl1pPr>
              <a:defRPr/>
            </a:lvl1pPr>
          </a:lstStyle>
          <a:p>
            <a:fld id="{8D7FF473-A988-4642-B695-D572F60BC774}" type="slidenum">
              <a:rPr lang="en-AU" altLang="en-US"/>
              <a:pPr/>
              <a:t>‹#›</a:t>
            </a:fld>
            <a:endParaRPr lang="en-AU" altLang="en-US" dirty="0"/>
          </a:p>
        </p:txBody>
      </p:sp>
    </p:spTree>
    <p:extLst>
      <p:ext uri="{BB962C8B-B14F-4D97-AF65-F5344CB8AC3E}">
        <p14:creationId xmlns:p14="http://schemas.microsoft.com/office/powerpoint/2010/main" val="976026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AU" altLang="en-US" dirty="0"/>
          </a:p>
        </p:txBody>
      </p:sp>
      <p:sp>
        <p:nvSpPr>
          <p:cNvPr id="3" name="Footer Placeholder 2"/>
          <p:cNvSpPr>
            <a:spLocks noGrp="1"/>
          </p:cNvSpPr>
          <p:nvPr>
            <p:ph type="ftr" sz="quarter" idx="11"/>
          </p:nvPr>
        </p:nvSpPr>
        <p:spPr/>
        <p:txBody>
          <a:bodyPr/>
          <a:lstStyle>
            <a:lvl1pPr>
              <a:defRPr/>
            </a:lvl1pPr>
          </a:lstStyle>
          <a:p>
            <a:endParaRPr lang="en-AU" altLang="en-US" dirty="0"/>
          </a:p>
        </p:txBody>
      </p:sp>
      <p:sp>
        <p:nvSpPr>
          <p:cNvPr id="4" name="Slide Number Placeholder 3"/>
          <p:cNvSpPr>
            <a:spLocks noGrp="1"/>
          </p:cNvSpPr>
          <p:nvPr>
            <p:ph type="sldNum" sz="quarter" idx="12"/>
          </p:nvPr>
        </p:nvSpPr>
        <p:spPr/>
        <p:txBody>
          <a:bodyPr/>
          <a:lstStyle>
            <a:lvl1pPr>
              <a:defRPr/>
            </a:lvl1pPr>
          </a:lstStyle>
          <a:p>
            <a:fld id="{D1171CD6-50C3-42F5-B102-ECB5C1E5D853}" type="slidenum">
              <a:rPr lang="en-AU" altLang="en-US"/>
              <a:pPr/>
              <a:t>‹#›</a:t>
            </a:fld>
            <a:endParaRPr lang="en-AU" altLang="en-US" dirty="0"/>
          </a:p>
        </p:txBody>
      </p:sp>
    </p:spTree>
    <p:extLst>
      <p:ext uri="{BB962C8B-B14F-4D97-AF65-F5344CB8AC3E}">
        <p14:creationId xmlns:p14="http://schemas.microsoft.com/office/powerpoint/2010/main" val="467171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4" y="873580"/>
            <a:ext cx="10829926" cy="3718378"/>
          </a:xfrm>
        </p:spPr>
        <p:txBody>
          <a:bodyPr anchor="b"/>
          <a:lstStyle>
            <a:lvl1pPr algn="l">
              <a:defRPr sz="1143" b="1"/>
            </a:lvl1pPr>
          </a:lstStyle>
          <a:p>
            <a:r>
              <a:rPr lang="en-US"/>
              <a:t>Click to edit Master title style</a:t>
            </a:r>
          </a:p>
        </p:txBody>
      </p:sp>
      <p:sp>
        <p:nvSpPr>
          <p:cNvPr id="3" name="Content Placeholder 2"/>
          <p:cNvSpPr>
            <a:spLocks noGrp="1"/>
          </p:cNvSpPr>
          <p:nvPr>
            <p:ph idx="1"/>
          </p:nvPr>
        </p:nvSpPr>
        <p:spPr>
          <a:xfrm>
            <a:off x="12870656" y="873580"/>
            <a:ext cx="18402300" cy="18729778"/>
          </a:xfrm>
        </p:spPr>
        <p:txBody>
          <a:bodyPr/>
          <a:lstStyle>
            <a:lvl1pPr>
              <a:defRPr sz="1828"/>
            </a:lvl1pPr>
            <a:lvl2pPr>
              <a:defRPr sz="1600"/>
            </a:lvl2pPr>
            <a:lvl3pPr>
              <a:defRPr sz="1371"/>
            </a:lvl3pPr>
            <a:lvl4pPr>
              <a:defRPr sz="1143"/>
            </a:lvl4pPr>
            <a:lvl5pPr>
              <a:defRPr sz="1143"/>
            </a:lvl5pPr>
            <a:lvl6pPr>
              <a:defRPr sz="1143"/>
            </a:lvl6pPr>
            <a:lvl7pPr>
              <a:defRPr sz="1143"/>
            </a:lvl7pPr>
            <a:lvl8pPr>
              <a:defRPr sz="1143"/>
            </a:lvl8pPr>
            <a:lvl9pPr>
              <a:defRPr sz="114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444" y="4591957"/>
            <a:ext cx="10829926" cy="15011400"/>
          </a:xfrm>
        </p:spPr>
        <p:txBody>
          <a:bodyPr/>
          <a:lstStyle>
            <a:lvl1pPr marL="0" indent="0">
              <a:buNone/>
              <a:defRPr sz="800"/>
            </a:lvl1pPr>
            <a:lvl2pPr marL="261244" indent="0">
              <a:buNone/>
              <a:defRPr sz="686"/>
            </a:lvl2pPr>
            <a:lvl3pPr marL="522488" indent="0">
              <a:buNone/>
              <a:defRPr sz="571"/>
            </a:lvl3pPr>
            <a:lvl4pPr marL="783732" indent="0">
              <a:buNone/>
              <a:defRPr sz="514"/>
            </a:lvl4pPr>
            <a:lvl5pPr marL="1044976" indent="0">
              <a:buNone/>
              <a:defRPr sz="514"/>
            </a:lvl5pPr>
            <a:lvl6pPr marL="1306220" indent="0">
              <a:buNone/>
              <a:defRPr sz="514"/>
            </a:lvl6pPr>
            <a:lvl7pPr marL="1567464" indent="0">
              <a:buNone/>
              <a:defRPr sz="514"/>
            </a:lvl7pPr>
            <a:lvl8pPr marL="1828709" indent="0">
              <a:buNone/>
              <a:defRPr sz="514"/>
            </a:lvl8pPr>
            <a:lvl9pPr marL="2089953" indent="0">
              <a:buNone/>
              <a:defRPr sz="514"/>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dirty="0"/>
          </a:p>
        </p:txBody>
      </p:sp>
      <p:sp>
        <p:nvSpPr>
          <p:cNvPr id="6" name="Footer Placeholder 5"/>
          <p:cNvSpPr>
            <a:spLocks noGrp="1"/>
          </p:cNvSpPr>
          <p:nvPr>
            <p:ph type="ftr" sz="quarter" idx="11"/>
          </p:nvPr>
        </p:nvSpPr>
        <p:spPr/>
        <p:txBody>
          <a:bodyPr/>
          <a:lstStyle>
            <a:lvl1pPr>
              <a:defRPr/>
            </a:lvl1pPr>
          </a:lstStyle>
          <a:p>
            <a:endParaRPr lang="en-AU" altLang="en-US" dirty="0"/>
          </a:p>
        </p:txBody>
      </p:sp>
      <p:sp>
        <p:nvSpPr>
          <p:cNvPr id="7" name="Slide Number Placeholder 6"/>
          <p:cNvSpPr>
            <a:spLocks noGrp="1"/>
          </p:cNvSpPr>
          <p:nvPr>
            <p:ph type="sldNum" sz="quarter" idx="12"/>
          </p:nvPr>
        </p:nvSpPr>
        <p:spPr/>
        <p:txBody>
          <a:bodyPr/>
          <a:lstStyle>
            <a:lvl1pPr>
              <a:defRPr/>
            </a:lvl1pPr>
          </a:lstStyle>
          <a:p>
            <a:fld id="{1F27BF72-D86B-4CC1-A0A4-AB6BFFE07AFD}" type="slidenum">
              <a:rPr lang="en-AU" altLang="en-US"/>
              <a:pPr/>
              <a:t>‹#›</a:t>
            </a:fld>
            <a:endParaRPr lang="en-AU" altLang="en-US" dirty="0"/>
          </a:p>
        </p:txBody>
      </p:sp>
    </p:spTree>
    <p:extLst>
      <p:ext uri="{BB962C8B-B14F-4D97-AF65-F5344CB8AC3E}">
        <p14:creationId xmlns:p14="http://schemas.microsoft.com/office/powerpoint/2010/main" val="2667759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8" y="15361558"/>
            <a:ext cx="19751278" cy="1814286"/>
          </a:xfrm>
        </p:spPr>
        <p:txBody>
          <a:bodyPr anchor="b"/>
          <a:lstStyle>
            <a:lvl1pPr algn="l">
              <a:defRPr sz="1143" b="1"/>
            </a:lvl1pPr>
          </a:lstStyle>
          <a:p>
            <a:r>
              <a:rPr lang="en-US"/>
              <a:t>Click to edit Master title style</a:t>
            </a:r>
          </a:p>
        </p:txBody>
      </p:sp>
      <p:sp>
        <p:nvSpPr>
          <p:cNvPr id="3" name="Picture Placeholder 2"/>
          <p:cNvSpPr>
            <a:spLocks noGrp="1"/>
          </p:cNvSpPr>
          <p:nvPr>
            <p:ph type="pic" idx="1"/>
          </p:nvPr>
        </p:nvSpPr>
        <p:spPr>
          <a:xfrm>
            <a:off x="6451998" y="1961243"/>
            <a:ext cx="19751278" cy="13167179"/>
          </a:xfrm>
        </p:spPr>
        <p:txBody>
          <a:bodyPr/>
          <a:lstStyle>
            <a:lvl1pPr marL="0" indent="0">
              <a:buNone/>
              <a:defRPr sz="1828"/>
            </a:lvl1pPr>
            <a:lvl2pPr marL="261244" indent="0">
              <a:buNone/>
              <a:defRPr sz="1600"/>
            </a:lvl2pPr>
            <a:lvl3pPr marL="522488" indent="0">
              <a:buNone/>
              <a:defRPr sz="1371"/>
            </a:lvl3pPr>
            <a:lvl4pPr marL="783732" indent="0">
              <a:buNone/>
              <a:defRPr sz="1143"/>
            </a:lvl4pPr>
            <a:lvl5pPr marL="1044976" indent="0">
              <a:buNone/>
              <a:defRPr sz="1143"/>
            </a:lvl5pPr>
            <a:lvl6pPr marL="1306220" indent="0">
              <a:buNone/>
              <a:defRPr sz="1143"/>
            </a:lvl6pPr>
            <a:lvl7pPr marL="1567464" indent="0">
              <a:buNone/>
              <a:defRPr sz="1143"/>
            </a:lvl7pPr>
            <a:lvl8pPr marL="1828709" indent="0">
              <a:buNone/>
              <a:defRPr sz="1143"/>
            </a:lvl8pPr>
            <a:lvl9pPr marL="2089953" indent="0">
              <a:buNone/>
              <a:defRPr sz="1143"/>
            </a:lvl9pPr>
          </a:lstStyle>
          <a:p>
            <a:r>
              <a:rPr lang="en-US" dirty="0"/>
              <a:t>Click icon to add picture</a:t>
            </a:r>
          </a:p>
        </p:txBody>
      </p:sp>
      <p:sp>
        <p:nvSpPr>
          <p:cNvPr id="4" name="Text Placeholder 3"/>
          <p:cNvSpPr>
            <a:spLocks noGrp="1"/>
          </p:cNvSpPr>
          <p:nvPr>
            <p:ph type="body" sz="half" idx="2"/>
          </p:nvPr>
        </p:nvSpPr>
        <p:spPr>
          <a:xfrm>
            <a:off x="6451998" y="17175843"/>
            <a:ext cx="19751278" cy="2575379"/>
          </a:xfrm>
        </p:spPr>
        <p:txBody>
          <a:bodyPr/>
          <a:lstStyle>
            <a:lvl1pPr marL="0" indent="0">
              <a:buNone/>
              <a:defRPr sz="800"/>
            </a:lvl1pPr>
            <a:lvl2pPr marL="261244" indent="0">
              <a:buNone/>
              <a:defRPr sz="686"/>
            </a:lvl2pPr>
            <a:lvl3pPr marL="522488" indent="0">
              <a:buNone/>
              <a:defRPr sz="571"/>
            </a:lvl3pPr>
            <a:lvl4pPr marL="783732" indent="0">
              <a:buNone/>
              <a:defRPr sz="514"/>
            </a:lvl4pPr>
            <a:lvl5pPr marL="1044976" indent="0">
              <a:buNone/>
              <a:defRPr sz="514"/>
            </a:lvl5pPr>
            <a:lvl6pPr marL="1306220" indent="0">
              <a:buNone/>
              <a:defRPr sz="514"/>
            </a:lvl6pPr>
            <a:lvl7pPr marL="1567464" indent="0">
              <a:buNone/>
              <a:defRPr sz="514"/>
            </a:lvl7pPr>
            <a:lvl8pPr marL="1828709" indent="0">
              <a:buNone/>
              <a:defRPr sz="514"/>
            </a:lvl8pPr>
            <a:lvl9pPr marL="2089953" indent="0">
              <a:buNone/>
              <a:defRPr sz="514"/>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dirty="0"/>
          </a:p>
        </p:txBody>
      </p:sp>
      <p:sp>
        <p:nvSpPr>
          <p:cNvPr id="6" name="Footer Placeholder 5"/>
          <p:cNvSpPr>
            <a:spLocks noGrp="1"/>
          </p:cNvSpPr>
          <p:nvPr>
            <p:ph type="ftr" sz="quarter" idx="11"/>
          </p:nvPr>
        </p:nvSpPr>
        <p:spPr/>
        <p:txBody>
          <a:bodyPr/>
          <a:lstStyle>
            <a:lvl1pPr>
              <a:defRPr/>
            </a:lvl1pPr>
          </a:lstStyle>
          <a:p>
            <a:endParaRPr lang="en-AU" altLang="en-US" dirty="0"/>
          </a:p>
        </p:txBody>
      </p:sp>
      <p:sp>
        <p:nvSpPr>
          <p:cNvPr id="7" name="Slide Number Placeholder 6"/>
          <p:cNvSpPr>
            <a:spLocks noGrp="1"/>
          </p:cNvSpPr>
          <p:nvPr>
            <p:ph type="sldNum" sz="quarter" idx="12"/>
          </p:nvPr>
        </p:nvSpPr>
        <p:spPr/>
        <p:txBody>
          <a:bodyPr/>
          <a:lstStyle>
            <a:lvl1pPr>
              <a:defRPr/>
            </a:lvl1pPr>
          </a:lstStyle>
          <a:p>
            <a:fld id="{A3388DA4-D5E8-40AB-8BF2-B8F067ACA6A5}" type="slidenum">
              <a:rPr lang="en-AU" altLang="en-US"/>
              <a:pPr/>
              <a:t>‹#›</a:t>
            </a:fld>
            <a:endParaRPr lang="en-AU" altLang="en-US" dirty="0"/>
          </a:p>
        </p:txBody>
      </p:sp>
    </p:spTree>
    <p:extLst>
      <p:ext uri="{BB962C8B-B14F-4D97-AF65-F5344CB8AC3E}">
        <p14:creationId xmlns:p14="http://schemas.microsoft.com/office/powerpoint/2010/main" val="4204007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F497D"/>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9357" y="1950357"/>
            <a:ext cx="27979688" cy="3658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ctr" anchorCtr="0" compatLnSpc="1">
            <a:prstTxWarp prst="textNoShape">
              <a:avLst/>
            </a:prstTxWarp>
          </a:bodyPr>
          <a:lstStyle/>
          <a:p>
            <a:pPr lvl="0"/>
            <a:r>
              <a:rPr lang="en-US" altLang="en-US"/>
              <a:t>Click to edit Master title style</a:t>
            </a:r>
            <a:endParaRPr lang="en-AU" altLang="en-US"/>
          </a:p>
        </p:txBody>
      </p:sp>
      <p:sp>
        <p:nvSpPr>
          <p:cNvPr id="1027" name="Rectangle 3"/>
          <p:cNvSpPr>
            <a:spLocks noGrp="1" noChangeArrowheads="1"/>
          </p:cNvSpPr>
          <p:nvPr>
            <p:ph type="body" idx="1"/>
          </p:nvPr>
        </p:nvSpPr>
        <p:spPr bwMode="auto">
          <a:xfrm>
            <a:off x="2469357" y="6339115"/>
            <a:ext cx="27979688" cy="13168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1028" name="Rectangle 4"/>
          <p:cNvSpPr>
            <a:spLocks noGrp="1" noChangeArrowheads="1"/>
          </p:cNvSpPr>
          <p:nvPr>
            <p:ph type="dt" sz="half" idx="2"/>
          </p:nvPr>
        </p:nvSpPr>
        <p:spPr bwMode="auto">
          <a:xfrm>
            <a:off x="2469356" y="19995243"/>
            <a:ext cx="6858000"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defTabSz="2508125">
              <a:defRPr sz="3828"/>
            </a:lvl1pPr>
          </a:lstStyle>
          <a:p>
            <a:endParaRPr lang="en-AU" altLang="en-US" dirty="0"/>
          </a:p>
        </p:txBody>
      </p:sp>
      <p:sp>
        <p:nvSpPr>
          <p:cNvPr id="1029" name="Rectangle 5"/>
          <p:cNvSpPr>
            <a:spLocks noGrp="1" noChangeArrowheads="1"/>
          </p:cNvSpPr>
          <p:nvPr>
            <p:ph type="ftr" sz="quarter" idx="3"/>
          </p:nvPr>
        </p:nvSpPr>
        <p:spPr bwMode="auto">
          <a:xfrm>
            <a:off x="11247836" y="19995243"/>
            <a:ext cx="10422731"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algn="ctr" defTabSz="2508125">
              <a:defRPr sz="3828"/>
            </a:lvl1pPr>
          </a:lstStyle>
          <a:p>
            <a:endParaRPr lang="en-AU" altLang="en-US" dirty="0"/>
          </a:p>
        </p:txBody>
      </p:sp>
      <p:sp>
        <p:nvSpPr>
          <p:cNvPr id="1030" name="Rectangle 6"/>
          <p:cNvSpPr>
            <a:spLocks noGrp="1" noChangeArrowheads="1"/>
          </p:cNvSpPr>
          <p:nvPr>
            <p:ph type="sldNum" sz="quarter" idx="4"/>
          </p:nvPr>
        </p:nvSpPr>
        <p:spPr bwMode="auto">
          <a:xfrm>
            <a:off x="23591044" y="19995243"/>
            <a:ext cx="6858000"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algn="r" defTabSz="2508125">
              <a:defRPr sz="3828"/>
            </a:lvl1pPr>
          </a:lstStyle>
          <a:p>
            <a:fld id="{777CDA11-CE27-4048-AD59-A3D9E025B8A2}" type="slidenum">
              <a:rPr lang="en-AU" altLang="en-US"/>
              <a:pPr/>
              <a:t>‹#›</a:t>
            </a:fld>
            <a:endParaRPr lang="en-AU" altLang="en-US" dirty="0"/>
          </a:p>
        </p:txBody>
      </p:sp>
      <p:sp>
        <p:nvSpPr>
          <p:cNvPr id="1031" name="Rectangle 7"/>
          <p:cNvSpPr>
            <a:spLocks noChangeArrowheads="1"/>
          </p:cNvSpPr>
          <p:nvPr/>
        </p:nvSpPr>
        <p:spPr bwMode="auto">
          <a:xfrm>
            <a:off x="0" y="0"/>
            <a:ext cx="32918400" cy="21945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14"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08125" rtl="0" eaLnBrk="1" fontAlgn="base" hangingPunct="1">
        <a:spcBef>
          <a:spcPct val="0"/>
        </a:spcBef>
        <a:spcAft>
          <a:spcPct val="0"/>
        </a:spcAft>
        <a:defRPr sz="12057">
          <a:solidFill>
            <a:schemeClr val="tx2"/>
          </a:solidFill>
          <a:latin typeface="+mj-lt"/>
          <a:ea typeface="+mj-ea"/>
          <a:cs typeface="+mj-cs"/>
        </a:defRPr>
      </a:lvl1pPr>
      <a:lvl2pPr algn="ctr" defTabSz="2508125" rtl="0" eaLnBrk="1" fontAlgn="base" hangingPunct="1">
        <a:spcBef>
          <a:spcPct val="0"/>
        </a:spcBef>
        <a:spcAft>
          <a:spcPct val="0"/>
        </a:spcAft>
        <a:defRPr sz="12057">
          <a:solidFill>
            <a:schemeClr val="tx2"/>
          </a:solidFill>
          <a:latin typeface="Times" charset="0"/>
        </a:defRPr>
      </a:lvl2pPr>
      <a:lvl3pPr algn="ctr" defTabSz="2508125" rtl="0" eaLnBrk="1" fontAlgn="base" hangingPunct="1">
        <a:spcBef>
          <a:spcPct val="0"/>
        </a:spcBef>
        <a:spcAft>
          <a:spcPct val="0"/>
        </a:spcAft>
        <a:defRPr sz="12057">
          <a:solidFill>
            <a:schemeClr val="tx2"/>
          </a:solidFill>
          <a:latin typeface="Times" charset="0"/>
        </a:defRPr>
      </a:lvl3pPr>
      <a:lvl4pPr algn="ctr" defTabSz="2508125" rtl="0" eaLnBrk="1" fontAlgn="base" hangingPunct="1">
        <a:spcBef>
          <a:spcPct val="0"/>
        </a:spcBef>
        <a:spcAft>
          <a:spcPct val="0"/>
        </a:spcAft>
        <a:defRPr sz="12057">
          <a:solidFill>
            <a:schemeClr val="tx2"/>
          </a:solidFill>
          <a:latin typeface="Times" charset="0"/>
        </a:defRPr>
      </a:lvl4pPr>
      <a:lvl5pPr algn="ctr" defTabSz="2508125" rtl="0" eaLnBrk="1" fontAlgn="base" hangingPunct="1">
        <a:spcBef>
          <a:spcPct val="0"/>
        </a:spcBef>
        <a:spcAft>
          <a:spcPct val="0"/>
        </a:spcAft>
        <a:defRPr sz="12057">
          <a:solidFill>
            <a:schemeClr val="tx2"/>
          </a:solidFill>
          <a:latin typeface="Times" charset="0"/>
        </a:defRPr>
      </a:lvl5pPr>
      <a:lvl6pPr marL="261244" algn="ctr" defTabSz="2508125" rtl="0" eaLnBrk="1" fontAlgn="base" hangingPunct="1">
        <a:spcBef>
          <a:spcPct val="0"/>
        </a:spcBef>
        <a:spcAft>
          <a:spcPct val="0"/>
        </a:spcAft>
        <a:defRPr sz="12057">
          <a:solidFill>
            <a:schemeClr val="tx2"/>
          </a:solidFill>
          <a:latin typeface="Times" charset="0"/>
        </a:defRPr>
      </a:lvl6pPr>
      <a:lvl7pPr marL="522488" algn="ctr" defTabSz="2508125" rtl="0" eaLnBrk="1" fontAlgn="base" hangingPunct="1">
        <a:spcBef>
          <a:spcPct val="0"/>
        </a:spcBef>
        <a:spcAft>
          <a:spcPct val="0"/>
        </a:spcAft>
        <a:defRPr sz="12057">
          <a:solidFill>
            <a:schemeClr val="tx2"/>
          </a:solidFill>
          <a:latin typeface="Times" charset="0"/>
        </a:defRPr>
      </a:lvl7pPr>
      <a:lvl8pPr marL="783732" algn="ctr" defTabSz="2508125" rtl="0" eaLnBrk="1" fontAlgn="base" hangingPunct="1">
        <a:spcBef>
          <a:spcPct val="0"/>
        </a:spcBef>
        <a:spcAft>
          <a:spcPct val="0"/>
        </a:spcAft>
        <a:defRPr sz="12057">
          <a:solidFill>
            <a:schemeClr val="tx2"/>
          </a:solidFill>
          <a:latin typeface="Times" charset="0"/>
        </a:defRPr>
      </a:lvl8pPr>
      <a:lvl9pPr marL="1044976" algn="ctr" defTabSz="2508125" rtl="0" eaLnBrk="1" fontAlgn="base" hangingPunct="1">
        <a:spcBef>
          <a:spcPct val="0"/>
        </a:spcBef>
        <a:spcAft>
          <a:spcPct val="0"/>
        </a:spcAft>
        <a:defRPr sz="12057">
          <a:solidFill>
            <a:schemeClr val="tx2"/>
          </a:solidFill>
          <a:latin typeface="Times" charset="0"/>
        </a:defRPr>
      </a:lvl9pPr>
    </p:titleStyle>
    <p:bodyStyle>
      <a:lvl1pPr marL="940660" indent="-940660" algn="l" defTabSz="2508125" rtl="0" eaLnBrk="1" fontAlgn="base" hangingPunct="1">
        <a:spcBef>
          <a:spcPct val="20000"/>
        </a:spcBef>
        <a:spcAft>
          <a:spcPct val="0"/>
        </a:spcAft>
        <a:buChar char="•"/>
        <a:defRPr sz="8742">
          <a:solidFill>
            <a:schemeClr val="tx1"/>
          </a:solidFill>
          <a:latin typeface="+mn-lt"/>
          <a:ea typeface="+mn-ea"/>
          <a:cs typeface="+mn-cs"/>
        </a:defRPr>
      </a:lvl1pPr>
      <a:lvl2pPr marL="2037341" indent="-783732" algn="l" defTabSz="2508125" rtl="0" eaLnBrk="1" fontAlgn="base" hangingPunct="1">
        <a:spcBef>
          <a:spcPct val="20000"/>
        </a:spcBef>
        <a:spcAft>
          <a:spcPct val="0"/>
        </a:spcAft>
        <a:buChar char="–"/>
        <a:defRPr sz="7714">
          <a:solidFill>
            <a:schemeClr val="tx1"/>
          </a:solidFill>
          <a:latin typeface="+mn-lt"/>
        </a:defRPr>
      </a:lvl2pPr>
      <a:lvl3pPr marL="3134929" indent="-626805" algn="l" defTabSz="2508125" rtl="0" eaLnBrk="1" fontAlgn="base" hangingPunct="1">
        <a:spcBef>
          <a:spcPct val="20000"/>
        </a:spcBef>
        <a:spcAft>
          <a:spcPct val="0"/>
        </a:spcAft>
        <a:buChar char="•"/>
        <a:defRPr sz="6571">
          <a:solidFill>
            <a:schemeClr val="tx1"/>
          </a:solidFill>
          <a:latin typeface="+mn-lt"/>
        </a:defRPr>
      </a:lvl3pPr>
      <a:lvl4pPr marL="4388538" indent="-626805" algn="l" defTabSz="2508125" rtl="0" eaLnBrk="1" fontAlgn="base" hangingPunct="1">
        <a:spcBef>
          <a:spcPct val="20000"/>
        </a:spcBef>
        <a:spcAft>
          <a:spcPct val="0"/>
        </a:spcAft>
        <a:buChar char="–"/>
        <a:defRPr sz="5485">
          <a:solidFill>
            <a:schemeClr val="tx1"/>
          </a:solidFill>
          <a:latin typeface="+mn-lt"/>
        </a:defRPr>
      </a:lvl4pPr>
      <a:lvl5pPr marL="5641240" indent="-625897" algn="l" defTabSz="2508125" rtl="0" eaLnBrk="1" fontAlgn="base" hangingPunct="1">
        <a:spcBef>
          <a:spcPct val="20000"/>
        </a:spcBef>
        <a:spcAft>
          <a:spcPct val="0"/>
        </a:spcAft>
        <a:buChar char="»"/>
        <a:defRPr sz="5485">
          <a:solidFill>
            <a:schemeClr val="tx1"/>
          </a:solidFill>
          <a:latin typeface="+mn-lt"/>
        </a:defRPr>
      </a:lvl5pPr>
      <a:lvl6pPr marL="5902484" indent="-625897" algn="l" defTabSz="2508125" rtl="0" eaLnBrk="1" fontAlgn="base" hangingPunct="1">
        <a:spcBef>
          <a:spcPct val="20000"/>
        </a:spcBef>
        <a:spcAft>
          <a:spcPct val="0"/>
        </a:spcAft>
        <a:buChar char="»"/>
        <a:defRPr sz="5485">
          <a:solidFill>
            <a:schemeClr val="tx1"/>
          </a:solidFill>
          <a:latin typeface="+mn-lt"/>
        </a:defRPr>
      </a:lvl6pPr>
      <a:lvl7pPr marL="6163728" indent="-625897" algn="l" defTabSz="2508125" rtl="0" eaLnBrk="1" fontAlgn="base" hangingPunct="1">
        <a:spcBef>
          <a:spcPct val="20000"/>
        </a:spcBef>
        <a:spcAft>
          <a:spcPct val="0"/>
        </a:spcAft>
        <a:buChar char="»"/>
        <a:defRPr sz="5485">
          <a:solidFill>
            <a:schemeClr val="tx1"/>
          </a:solidFill>
          <a:latin typeface="+mn-lt"/>
        </a:defRPr>
      </a:lvl7pPr>
      <a:lvl8pPr marL="6424972" indent="-625897" algn="l" defTabSz="2508125" rtl="0" eaLnBrk="1" fontAlgn="base" hangingPunct="1">
        <a:spcBef>
          <a:spcPct val="20000"/>
        </a:spcBef>
        <a:spcAft>
          <a:spcPct val="0"/>
        </a:spcAft>
        <a:buChar char="»"/>
        <a:defRPr sz="5485">
          <a:solidFill>
            <a:schemeClr val="tx1"/>
          </a:solidFill>
          <a:latin typeface="+mn-lt"/>
        </a:defRPr>
      </a:lvl8pPr>
      <a:lvl9pPr marL="6686216" indent="-625897" algn="l" defTabSz="2508125" rtl="0" eaLnBrk="1" fontAlgn="base" hangingPunct="1">
        <a:spcBef>
          <a:spcPct val="20000"/>
        </a:spcBef>
        <a:spcAft>
          <a:spcPct val="0"/>
        </a:spcAft>
        <a:buChar char="»"/>
        <a:defRPr sz="5485">
          <a:solidFill>
            <a:schemeClr val="tx1"/>
          </a:solidFill>
          <a:latin typeface="+mn-lt"/>
        </a:defRPr>
      </a:lvl9pPr>
    </p:bodyStyle>
    <p:otherStyle>
      <a:defPPr>
        <a:defRPr lang="en-US"/>
      </a:defPPr>
      <a:lvl1pPr marL="0" algn="l" defTabSz="522488" rtl="0" eaLnBrk="1" latinLnBrk="0" hangingPunct="1">
        <a:defRPr sz="1029" kern="1200">
          <a:solidFill>
            <a:schemeClr val="tx1"/>
          </a:solidFill>
          <a:latin typeface="+mn-lt"/>
          <a:ea typeface="+mn-ea"/>
          <a:cs typeface="+mn-cs"/>
        </a:defRPr>
      </a:lvl1pPr>
      <a:lvl2pPr marL="261244" algn="l" defTabSz="522488" rtl="0" eaLnBrk="1" latinLnBrk="0" hangingPunct="1">
        <a:defRPr sz="1029" kern="1200">
          <a:solidFill>
            <a:schemeClr val="tx1"/>
          </a:solidFill>
          <a:latin typeface="+mn-lt"/>
          <a:ea typeface="+mn-ea"/>
          <a:cs typeface="+mn-cs"/>
        </a:defRPr>
      </a:lvl2pPr>
      <a:lvl3pPr marL="522488" algn="l" defTabSz="522488" rtl="0" eaLnBrk="1" latinLnBrk="0" hangingPunct="1">
        <a:defRPr sz="1029" kern="1200">
          <a:solidFill>
            <a:schemeClr val="tx1"/>
          </a:solidFill>
          <a:latin typeface="+mn-lt"/>
          <a:ea typeface="+mn-ea"/>
          <a:cs typeface="+mn-cs"/>
        </a:defRPr>
      </a:lvl3pPr>
      <a:lvl4pPr marL="783732" algn="l" defTabSz="522488" rtl="0" eaLnBrk="1" latinLnBrk="0" hangingPunct="1">
        <a:defRPr sz="1029" kern="1200">
          <a:solidFill>
            <a:schemeClr val="tx1"/>
          </a:solidFill>
          <a:latin typeface="+mn-lt"/>
          <a:ea typeface="+mn-ea"/>
          <a:cs typeface="+mn-cs"/>
        </a:defRPr>
      </a:lvl4pPr>
      <a:lvl5pPr marL="1044976" algn="l" defTabSz="522488" rtl="0" eaLnBrk="1" latinLnBrk="0" hangingPunct="1">
        <a:defRPr sz="1029" kern="1200">
          <a:solidFill>
            <a:schemeClr val="tx1"/>
          </a:solidFill>
          <a:latin typeface="+mn-lt"/>
          <a:ea typeface="+mn-ea"/>
          <a:cs typeface="+mn-cs"/>
        </a:defRPr>
      </a:lvl5pPr>
      <a:lvl6pPr marL="1306220" algn="l" defTabSz="522488" rtl="0" eaLnBrk="1" latinLnBrk="0" hangingPunct="1">
        <a:defRPr sz="1029" kern="1200">
          <a:solidFill>
            <a:schemeClr val="tx1"/>
          </a:solidFill>
          <a:latin typeface="+mn-lt"/>
          <a:ea typeface="+mn-ea"/>
          <a:cs typeface="+mn-cs"/>
        </a:defRPr>
      </a:lvl6pPr>
      <a:lvl7pPr marL="1567464" algn="l" defTabSz="522488" rtl="0" eaLnBrk="1" latinLnBrk="0" hangingPunct="1">
        <a:defRPr sz="1029" kern="1200">
          <a:solidFill>
            <a:schemeClr val="tx1"/>
          </a:solidFill>
          <a:latin typeface="+mn-lt"/>
          <a:ea typeface="+mn-ea"/>
          <a:cs typeface="+mn-cs"/>
        </a:defRPr>
      </a:lvl7pPr>
      <a:lvl8pPr marL="1828709" algn="l" defTabSz="522488" rtl="0" eaLnBrk="1" latinLnBrk="0" hangingPunct="1">
        <a:defRPr sz="1029" kern="1200">
          <a:solidFill>
            <a:schemeClr val="tx1"/>
          </a:solidFill>
          <a:latin typeface="+mn-lt"/>
          <a:ea typeface="+mn-ea"/>
          <a:cs typeface="+mn-cs"/>
        </a:defRPr>
      </a:lvl8pPr>
      <a:lvl9pPr marL="2089953" algn="l" defTabSz="522488" rtl="0" eaLnBrk="1" latinLnBrk="0" hangingPunct="1">
        <a:defRPr sz="102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gif"/><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hyperlink" Target="mailto:hdevavar@purdue.edu" TargetMode="Externa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 Id="rId9"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065" name="Text Box 17"/>
          <p:cNvSpPr txBox="1">
            <a:spLocks noChangeArrowheads="1"/>
          </p:cNvSpPr>
          <p:nvPr/>
        </p:nvSpPr>
        <p:spPr bwMode="auto">
          <a:xfrm>
            <a:off x="-4417" y="-42636"/>
            <a:ext cx="32922817" cy="2021626"/>
          </a:xfrm>
          <a:prstGeom prst="rect">
            <a:avLst/>
          </a:prstGeom>
          <a:solidFill>
            <a:schemeClr val="bg1"/>
          </a:solidFill>
          <a:ln w="25400">
            <a:noFill/>
            <a:miter lim="800000"/>
            <a:headEnd/>
            <a:tailEnd/>
          </a:ln>
          <a:effectLst/>
          <a:extLst/>
        </p:spPr>
        <p:txBody>
          <a:bodyPr lIns="598505" tIns="598505" rIns="598505" bIns="399003"/>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ctr"/>
            <a:endParaRPr lang="en-US" altLang="en-US" sz="6114" b="1" dirty="0">
              <a:latin typeface="Arial" charset="0"/>
            </a:endParaRPr>
          </a:p>
        </p:txBody>
      </p:sp>
      <p:sp>
        <p:nvSpPr>
          <p:cNvPr id="2074" name="Rectangle 26"/>
          <p:cNvSpPr>
            <a:spLocks noChangeArrowheads="1"/>
          </p:cNvSpPr>
          <p:nvPr/>
        </p:nvSpPr>
        <p:spPr bwMode="auto">
          <a:xfrm>
            <a:off x="-4417" y="1930556"/>
            <a:ext cx="32918400" cy="210457"/>
          </a:xfrm>
          <a:prstGeom prst="rect">
            <a:avLst/>
          </a:prstGeom>
          <a:solidFill>
            <a:srgbClr val="B1810B"/>
          </a:solidFill>
          <a:ln>
            <a:noFill/>
          </a:ln>
          <a:effectLst/>
          <a:extLst/>
        </p:spPr>
        <p:txBody>
          <a:bodyPr wrap="none" lIns="50674" tIns="25337" rIns="50674" bIns="25337" anchor="ctr"/>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ctr"/>
            <a:endParaRPr lang="en-US" altLang="en-US" sz="1314" dirty="0">
              <a:solidFill>
                <a:schemeClr val="hlink"/>
              </a:solidFill>
            </a:endParaRPr>
          </a:p>
        </p:txBody>
      </p:sp>
      <p:sp>
        <p:nvSpPr>
          <p:cNvPr id="2151" name="Text Box 103"/>
          <p:cNvSpPr txBox="1">
            <a:spLocks noChangeArrowheads="1"/>
          </p:cNvSpPr>
          <p:nvPr/>
        </p:nvSpPr>
        <p:spPr bwMode="auto">
          <a:xfrm>
            <a:off x="3918857" y="2165075"/>
            <a:ext cx="25080686" cy="1737903"/>
          </a:xfrm>
          <a:prstGeom prst="rect">
            <a:avLst/>
          </a:prstGeom>
          <a:solidFill>
            <a:schemeClr val="tx1"/>
          </a:solidFill>
          <a:ln>
            <a:noFill/>
          </a:ln>
          <a:effectLst/>
          <a:extLst/>
        </p:spPr>
        <p:txBody>
          <a:bodyPr lIns="104503" tIns="104503" rIns="104503" bIns="104503"/>
          <a:lstStyle>
            <a:lvl1pPr defTabSz="1016000">
              <a:defRPr sz="2400">
                <a:solidFill>
                  <a:schemeClr val="tx1"/>
                </a:solidFill>
                <a:latin typeface="Times" charset="0"/>
              </a:defRPr>
            </a:lvl1pPr>
            <a:lvl2pPr marL="508000" defTabSz="1016000">
              <a:defRPr sz="2400">
                <a:solidFill>
                  <a:schemeClr val="tx1"/>
                </a:solidFill>
                <a:latin typeface="Times" charset="0"/>
              </a:defRPr>
            </a:lvl2pPr>
            <a:lvl3pPr marL="1016000" defTabSz="1016000">
              <a:defRPr sz="2400">
                <a:solidFill>
                  <a:schemeClr val="tx1"/>
                </a:solidFill>
                <a:latin typeface="Times" charset="0"/>
              </a:defRPr>
            </a:lvl3pPr>
            <a:lvl4pPr marL="1524000" defTabSz="1016000">
              <a:defRPr sz="2400">
                <a:solidFill>
                  <a:schemeClr val="tx1"/>
                </a:solidFill>
                <a:latin typeface="Times" charset="0"/>
              </a:defRPr>
            </a:lvl4pPr>
            <a:lvl5pPr marL="2032000" defTabSz="1016000">
              <a:defRPr sz="2400">
                <a:solidFill>
                  <a:schemeClr val="tx1"/>
                </a:solidFill>
                <a:latin typeface="Times" charset="0"/>
              </a:defRPr>
            </a:lvl5pPr>
            <a:lvl6pPr marL="2489200" defTabSz="1016000" eaLnBrk="0" fontAlgn="base" hangingPunct="0">
              <a:spcBef>
                <a:spcPct val="0"/>
              </a:spcBef>
              <a:spcAft>
                <a:spcPct val="0"/>
              </a:spcAft>
              <a:defRPr sz="2400">
                <a:solidFill>
                  <a:schemeClr val="tx1"/>
                </a:solidFill>
                <a:latin typeface="Times" charset="0"/>
              </a:defRPr>
            </a:lvl6pPr>
            <a:lvl7pPr marL="2946400" defTabSz="1016000" eaLnBrk="0" fontAlgn="base" hangingPunct="0">
              <a:spcBef>
                <a:spcPct val="0"/>
              </a:spcBef>
              <a:spcAft>
                <a:spcPct val="0"/>
              </a:spcAft>
              <a:defRPr sz="2400">
                <a:solidFill>
                  <a:schemeClr val="tx1"/>
                </a:solidFill>
                <a:latin typeface="Times" charset="0"/>
              </a:defRPr>
            </a:lvl7pPr>
            <a:lvl8pPr marL="3403600" defTabSz="1016000" eaLnBrk="0" fontAlgn="base" hangingPunct="0">
              <a:spcBef>
                <a:spcPct val="0"/>
              </a:spcBef>
              <a:spcAft>
                <a:spcPct val="0"/>
              </a:spcAft>
              <a:defRPr sz="2400">
                <a:solidFill>
                  <a:schemeClr val="tx1"/>
                </a:solidFill>
                <a:latin typeface="Times" charset="0"/>
              </a:defRPr>
            </a:lvl8pPr>
            <a:lvl9pPr marL="3860800" defTabSz="1016000" eaLnBrk="0" fontAlgn="base" hangingPunct="0">
              <a:spcBef>
                <a:spcPct val="0"/>
              </a:spcBef>
              <a:spcAft>
                <a:spcPct val="0"/>
              </a:spcAft>
              <a:defRPr sz="2400">
                <a:solidFill>
                  <a:schemeClr val="tx1"/>
                </a:solidFill>
                <a:latin typeface="Times" charset="0"/>
              </a:defRPr>
            </a:lvl9pPr>
          </a:lstStyle>
          <a:p>
            <a:pPr algn="ctr">
              <a:spcBef>
                <a:spcPct val="20000"/>
              </a:spcBef>
            </a:pPr>
            <a:r>
              <a:rPr lang="en-IN" sz="3200" b="1" dirty="0">
                <a:solidFill>
                  <a:schemeClr val="bg1"/>
                </a:solidFill>
                <a:latin typeface="Arial" panose="020B0604020202020204" pitchFamily="34" charset="0"/>
                <a:cs typeface="Arial" panose="020B0604020202020204" pitchFamily="34" charset="0"/>
              </a:rPr>
              <a:t>Ankit Anand, </a:t>
            </a:r>
            <a:r>
              <a:rPr lang="en-IN" sz="3200" b="1" dirty="0" err="1">
                <a:solidFill>
                  <a:schemeClr val="bg1"/>
                </a:solidFill>
                <a:latin typeface="Arial" panose="020B0604020202020204" pitchFamily="34" charset="0"/>
                <a:cs typeface="Arial" panose="020B0604020202020204" pitchFamily="34" charset="0"/>
              </a:rPr>
              <a:t>Akshay</a:t>
            </a:r>
            <a:r>
              <a:rPr lang="en-IN" sz="3200" b="1" dirty="0">
                <a:solidFill>
                  <a:schemeClr val="bg1"/>
                </a:solidFill>
                <a:latin typeface="Arial" panose="020B0604020202020204" pitchFamily="34" charset="0"/>
                <a:cs typeface="Arial" panose="020B0604020202020204" pitchFamily="34" charset="0"/>
              </a:rPr>
              <a:t> </a:t>
            </a:r>
            <a:r>
              <a:rPr lang="en-IN" sz="3200" b="1" dirty="0" err="1">
                <a:solidFill>
                  <a:schemeClr val="bg1"/>
                </a:solidFill>
                <a:latin typeface="Arial" panose="020B0604020202020204" pitchFamily="34" charset="0"/>
                <a:cs typeface="Arial" panose="020B0604020202020204" pitchFamily="34" charset="0"/>
              </a:rPr>
              <a:t>Kurapaty</a:t>
            </a:r>
            <a:r>
              <a:rPr lang="en-IN" sz="3200" b="1" dirty="0">
                <a:solidFill>
                  <a:schemeClr val="bg1"/>
                </a:solidFill>
                <a:latin typeface="Arial" panose="020B0604020202020204" pitchFamily="34" charset="0"/>
                <a:cs typeface="Arial" panose="020B0604020202020204" pitchFamily="34" charset="0"/>
              </a:rPr>
              <a:t>, Rohit Kata, Hemanth </a:t>
            </a:r>
            <a:r>
              <a:rPr lang="en-IN" sz="3200" b="1" dirty="0" err="1">
                <a:solidFill>
                  <a:schemeClr val="bg1"/>
                </a:solidFill>
                <a:latin typeface="Arial" panose="020B0604020202020204" pitchFamily="34" charset="0"/>
                <a:cs typeface="Arial" panose="020B0604020202020204" pitchFamily="34" charset="0"/>
              </a:rPr>
              <a:t>Devavarapu</a:t>
            </a:r>
            <a:r>
              <a:rPr lang="en-IN" sz="3200" b="1" dirty="0">
                <a:solidFill>
                  <a:schemeClr val="bg1"/>
                </a:solidFill>
                <a:latin typeface="Arial" panose="020B0604020202020204" pitchFamily="34" charset="0"/>
                <a:cs typeface="Arial" panose="020B0604020202020204" pitchFamily="34" charset="0"/>
              </a:rPr>
              <a:t>, Matthew A. Lanham</a:t>
            </a:r>
          </a:p>
          <a:p>
            <a:pPr algn="ctr">
              <a:spcBef>
                <a:spcPct val="20000"/>
              </a:spcBef>
            </a:pPr>
            <a:r>
              <a:rPr lang="en-IN" sz="3200" dirty="0">
                <a:solidFill>
                  <a:schemeClr val="bg1"/>
                </a:solidFill>
                <a:latin typeface="Arial" panose="020B0604020202020204" pitchFamily="34" charset="0"/>
                <a:cs typeface="Arial" panose="020B0604020202020204" pitchFamily="34" charset="0"/>
              </a:rPr>
              <a:t>Purdue University Krannert School of Management</a:t>
            </a:r>
          </a:p>
          <a:p>
            <a:pPr algn="ctr">
              <a:spcBef>
                <a:spcPct val="20000"/>
              </a:spcBef>
            </a:pPr>
            <a:r>
              <a:rPr lang="en-IN" sz="3200" dirty="0">
                <a:solidFill>
                  <a:schemeClr val="bg1"/>
                </a:solidFill>
                <a:latin typeface="Arial" panose="020B0604020202020204" pitchFamily="34" charset="0"/>
                <a:cs typeface="Arial" panose="020B0604020202020204" pitchFamily="34" charset="0"/>
              </a:rPr>
              <a:t>anand57@purdue.edu; akurapat@purdue.edu; kata@purdue.edu; </a:t>
            </a:r>
            <a:r>
              <a:rPr lang="en-IN" sz="3200" dirty="0">
                <a:solidFill>
                  <a:schemeClr val="bg1"/>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hdevavar@purdue.edu</a:t>
            </a:r>
            <a:r>
              <a:rPr lang="en-IN" sz="3200" dirty="0">
                <a:solidFill>
                  <a:schemeClr val="bg1"/>
                </a:solidFill>
                <a:latin typeface="Arial" panose="020B0604020202020204" pitchFamily="34" charset="0"/>
                <a:cs typeface="Arial" panose="020B0604020202020204" pitchFamily="34" charset="0"/>
              </a:rPr>
              <a:t>; lanhamm@purdue.edu</a:t>
            </a:r>
            <a:endParaRPr lang="en-GB" altLang="en-US" sz="3200" dirty="0">
              <a:solidFill>
                <a:schemeClr val="bg1"/>
              </a:solidFill>
              <a:latin typeface="Arial" charset="0"/>
            </a:endParaRPr>
          </a:p>
        </p:txBody>
      </p:sp>
      <p:sp>
        <p:nvSpPr>
          <p:cNvPr id="2154" name="Rectangle 106"/>
          <p:cNvSpPr>
            <a:spLocks noChangeArrowheads="1"/>
          </p:cNvSpPr>
          <p:nvPr/>
        </p:nvSpPr>
        <p:spPr bwMode="auto">
          <a:xfrm>
            <a:off x="344652" y="4469568"/>
            <a:ext cx="10515600" cy="432277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9502" tIns="199502" rIns="199502" bIns="199502"/>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spcBef>
                <a:spcPct val="50000"/>
              </a:spcBef>
            </a:pPr>
            <a:r>
              <a:rPr lang="en-US" dirty="0"/>
              <a:t>All the machine learning models are majorly classified into supervised or unsupervised learning. Clustering is computationally expensive operation, as majority of the existing algorithms demand multiple data scans. Working with giga bytes of data will eventually become a technical norm. In the light of all these events, there is a need to develop optimal algorithms, that work a way around the data in less amount of time and provide accurate clusters. </a:t>
            </a:r>
            <a:r>
              <a:rPr lang="en-US" dirty="0" err="1"/>
              <a:t>BirchR</a:t>
            </a:r>
            <a:r>
              <a:rPr lang="en-US" dirty="0"/>
              <a:t> algorithm solves this problem by creating fewer representative datapoints that are significant to make a cluster decision. Since R is Open Source and considered to be the core language for machine learning and packages form the backbone of this programming language, we created a package ‘</a:t>
            </a:r>
            <a:r>
              <a:rPr lang="en-US" dirty="0" err="1"/>
              <a:t>BrichR</a:t>
            </a:r>
            <a:r>
              <a:rPr lang="en-US" dirty="0"/>
              <a:t>’ aimed at reducing data scans and processing  time.</a:t>
            </a:r>
          </a:p>
          <a:p>
            <a:pPr algn="just">
              <a:spcBef>
                <a:spcPct val="50000"/>
              </a:spcBef>
            </a:pPr>
            <a:r>
              <a:rPr lang="en-US" dirty="0"/>
              <a:t>.</a:t>
            </a:r>
          </a:p>
          <a:p>
            <a:pPr algn="just">
              <a:spcBef>
                <a:spcPct val="50000"/>
              </a:spcBef>
            </a:pPr>
            <a:endParaRPr lang="en-US" sz="2300" dirty="0">
              <a:latin typeface="Arial" panose="020B0604020202020204" pitchFamily="34" charset="0"/>
              <a:ea typeface="Arial" charset="0"/>
              <a:cs typeface="Arial" panose="020B0604020202020204" pitchFamily="34" charset="0"/>
            </a:endParaRPr>
          </a:p>
        </p:txBody>
      </p:sp>
      <p:sp>
        <p:nvSpPr>
          <p:cNvPr id="2155" name="Rectangle 107"/>
          <p:cNvSpPr>
            <a:spLocks noChangeArrowheads="1"/>
          </p:cNvSpPr>
          <p:nvPr/>
        </p:nvSpPr>
        <p:spPr bwMode="auto">
          <a:xfrm>
            <a:off x="22071220" y="17321904"/>
            <a:ext cx="10515600" cy="293117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9502" tIns="199502" rIns="199502" bIns="199502"/>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r>
              <a:rPr lang="en-US" dirty="0"/>
              <a:t>By publishing </a:t>
            </a:r>
            <a:r>
              <a:rPr lang="en-US" dirty="0" err="1"/>
              <a:t>BirchR</a:t>
            </a:r>
            <a:r>
              <a:rPr lang="en-US" dirty="0"/>
              <a:t> package in CRAN, we are able to provide the functionality of BIRCH clustering to a wider audience. The functionalities provided by our package closely matches BIRCH clustering function in Python in speed and accuracy. Additionally, we have provided the user with a choice between obtaining cluster features  or they will have an option to choose through fit function either K-Means or </a:t>
            </a:r>
            <a:r>
              <a:rPr lang="en-US" dirty="0" err="1"/>
              <a:t>Hclust</a:t>
            </a:r>
            <a:r>
              <a:rPr lang="en-US" dirty="0"/>
              <a:t> to obtain clusters as the output after obtaining the cluster features.​</a:t>
            </a:r>
            <a:endParaRPr lang="en-US" sz="2300" dirty="0">
              <a:latin typeface="Arial" panose="020B0604020202020204" pitchFamily="34" charset="0"/>
              <a:cs typeface="Arial" panose="020B0604020202020204" pitchFamily="34" charset="0"/>
            </a:endParaRPr>
          </a:p>
          <a:p>
            <a:pPr algn="just"/>
            <a:endParaRPr lang="en-US" sz="2300" dirty="0">
              <a:latin typeface="Arial" panose="020B0604020202020204" pitchFamily="34" charset="0"/>
              <a:cs typeface="Arial" panose="020B0604020202020204" pitchFamily="34" charset="0"/>
            </a:endParaRPr>
          </a:p>
          <a:p>
            <a:pPr algn="just"/>
            <a:endParaRPr lang="en-US" sz="2300" dirty="0">
              <a:latin typeface="Arial" panose="020B0604020202020204" pitchFamily="34" charset="0"/>
              <a:cs typeface="Arial" panose="020B0604020202020204" pitchFamily="34" charset="0"/>
            </a:endParaRPr>
          </a:p>
          <a:p>
            <a:pPr algn="just"/>
            <a:endParaRPr lang="en-US" sz="2300" dirty="0">
              <a:latin typeface="Arial" panose="020B0604020202020204" pitchFamily="34" charset="0"/>
              <a:cs typeface="Arial" panose="020B0604020202020204" pitchFamily="34" charset="0"/>
            </a:endParaRPr>
          </a:p>
        </p:txBody>
      </p:sp>
      <p:sp>
        <p:nvSpPr>
          <p:cNvPr id="2174" name="Text Box 126"/>
          <p:cNvSpPr txBox="1">
            <a:spLocks noChangeArrowheads="1"/>
          </p:cNvSpPr>
          <p:nvPr/>
        </p:nvSpPr>
        <p:spPr bwMode="auto">
          <a:xfrm>
            <a:off x="7500502" y="31888"/>
            <a:ext cx="1816462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6000" b="1" dirty="0">
                <a:latin typeface="Arial" panose="020B0604020202020204" pitchFamily="34" charset="0"/>
                <a:cs typeface="Arial" panose="020B0604020202020204" pitchFamily="34" charset="0"/>
              </a:rPr>
              <a:t>BIRCH Clustering R Package</a:t>
            </a:r>
          </a:p>
        </p:txBody>
      </p:sp>
      <p:sp>
        <p:nvSpPr>
          <p:cNvPr id="2" name="TextBox 1"/>
          <p:cNvSpPr txBox="1"/>
          <p:nvPr/>
        </p:nvSpPr>
        <p:spPr>
          <a:xfrm>
            <a:off x="341678" y="4066457"/>
            <a:ext cx="10515600" cy="523220"/>
          </a:xfrm>
          <a:prstGeom prst="rect">
            <a:avLst/>
          </a:prstGeom>
          <a:solidFill>
            <a:srgbClr val="B1810B"/>
          </a:solidFill>
        </p:spPr>
        <p:txBody>
          <a:bodyPr wrap="square" rtlCol="0">
            <a:spAutoFit/>
          </a:bodyPr>
          <a:lstStyle/>
          <a:p>
            <a:pPr algn="ctr">
              <a:spcBef>
                <a:spcPct val="50000"/>
              </a:spcBef>
            </a:pPr>
            <a:r>
              <a:rPr lang="en-US" altLang="en-US" sz="2800" b="1" dirty="0">
                <a:latin typeface="Arial" charset="0"/>
              </a:rPr>
              <a:t>Abstract</a:t>
            </a:r>
            <a:endParaRPr lang="en-US" altLang="en-US" sz="2800" dirty="0">
              <a:latin typeface="Arial" charset="0"/>
            </a:endParaRPr>
          </a:p>
        </p:txBody>
      </p:sp>
      <p:sp>
        <p:nvSpPr>
          <p:cNvPr id="37" name="TextBox 36"/>
          <p:cNvSpPr txBox="1"/>
          <p:nvPr/>
        </p:nvSpPr>
        <p:spPr>
          <a:xfrm>
            <a:off x="22071220" y="16805572"/>
            <a:ext cx="10515600" cy="523220"/>
          </a:xfrm>
          <a:prstGeom prst="rect">
            <a:avLst/>
          </a:prstGeom>
          <a:solidFill>
            <a:srgbClr val="B1810B"/>
          </a:solidFill>
        </p:spPr>
        <p:txBody>
          <a:bodyPr wrap="square" rtlCol="0">
            <a:spAutoFit/>
          </a:bodyPr>
          <a:lstStyle/>
          <a:p>
            <a:pPr algn="ctr">
              <a:spcBef>
                <a:spcPct val="50000"/>
              </a:spcBef>
            </a:pPr>
            <a:r>
              <a:rPr lang="en-US" altLang="en-US" sz="2800" b="1" dirty="0">
                <a:latin typeface="Arial" charset="0"/>
              </a:rPr>
              <a:t>Conclusions</a:t>
            </a:r>
            <a:endParaRPr lang="en-US" altLang="en-US" sz="2800" dirty="0">
              <a:latin typeface="Arial"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4409" y="-67189"/>
            <a:ext cx="3329574" cy="1997745"/>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9351" y="252103"/>
            <a:ext cx="2554823" cy="1509855"/>
          </a:xfrm>
          <a:prstGeom prst="rect">
            <a:avLst/>
          </a:prstGeom>
        </p:spPr>
      </p:pic>
      <p:sp>
        <p:nvSpPr>
          <p:cNvPr id="77" name="Text Box 112"/>
          <p:cNvSpPr txBox="1">
            <a:spLocks noChangeArrowheads="1"/>
          </p:cNvSpPr>
          <p:nvPr/>
        </p:nvSpPr>
        <p:spPr bwMode="auto">
          <a:xfrm>
            <a:off x="337324" y="17354212"/>
            <a:ext cx="10515600" cy="42624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9502" tIns="199502" rIns="199502" bIns="199502"/>
          <a:lstStyle>
            <a:lvl1pPr defTabSz="1016000">
              <a:defRPr sz="2400">
                <a:solidFill>
                  <a:schemeClr val="tx1"/>
                </a:solidFill>
                <a:latin typeface="Times" charset="0"/>
              </a:defRPr>
            </a:lvl1pPr>
            <a:lvl2pPr marL="508000" defTabSz="1016000">
              <a:defRPr sz="2400">
                <a:solidFill>
                  <a:schemeClr val="tx1"/>
                </a:solidFill>
                <a:latin typeface="Times" charset="0"/>
              </a:defRPr>
            </a:lvl2pPr>
            <a:lvl3pPr marL="1016000" defTabSz="1016000">
              <a:defRPr sz="2400">
                <a:solidFill>
                  <a:schemeClr val="tx1"/>
                </a:solidFill>
                <a:latin typeface="Times" charset="0"/>
              </a:defRPr>
            </a:lvl3pPr>
            <a:lvl4pPr marL="1524000" defTabSz="1016000">
              <a:defRPr sz="2400">
                <a:solidFill>
                  <a:schemeClr val="tx1"/>
                </a:solidFill>
                <a:latin typeface="Times" charset="0"/>
              </a:defRPr>
            </a:lvl4pPr>
            <a:lvl5pPr marL="2032000" defTabSz="1016000">
              <a:defRPr sz="2400">
                <a:solidFill>
                  <a:schemeClr val="tx1"/>
                </a:solidFill>
                <a:latin typeface="Times" charset="0"/>
              </a:defRPr>
            </a:lvl5pPr>
            <a:lvl6pPr marL="2489200" defTabSz="1016000" eaLnBrk="0" fontAlgn="base" hangingPunct="0">
              <a:spcBef>
                <a:spcPct val="0"/>
              </a:spcBef>
              <a:spcAft>
                <a:spcPct val="0"/>
              </a:spcAft>
              <a:defRPr sz="2400">
                <a:solidFill>
                  <a:schemeClr val="tx1"/>
                </a:solidFill>
                <a:latin typeface="Times" charset="0"/>
              </a:defRPr>
            </a:lvl6pPr>
            <a:lvl7pPr marL="2946400" defTabSz="1016000" eaLnBrk="0" fontAlgn="base" hangingPunct="0">
              <a:spcBef>
                <a:spcPct val="0"/>
              </a:spcBef>
              <a:spcAft>
                <a:spcPct val="0"/>
              </a:spcAft>
              <a:defRPr sz="2400">
                <a:solidFill>
                  <a:schemeClr val="tx1"/>
                </a:solidFill>
                <a:latin typeface="Times" charset="0"/>
              </a:defRPr>
            </a:lvl7pPr>
            <a:lvl8pPr marL="3403600" defTabSz="1016000" eaLnBrk="0" fontAlgn="base" hangingPunct="0">
              <a:spcBef>
                <a:spcPct val="0"/>
              </a:spcBef>
              <a:spcAft>
                <a:spcPct val="0"/>
              </a:spcAft>
              <a:defRPr sz="2400">
                <a:solidFill>
                  <a:schemeClr val="tx1"/>
                </a:solidFill>
                <a:latin typeface="Times" charset="0"/>
              </a:defRPr>
            </a:lvl8pPr>
            <a:lvl9pPr marL="3860800" defTabSz="1016000" eaLnBrk="0" fontAlgn="base" hangingPunct="0">
              <a:spcBef>
                <a:spcPct val="0"/>
              </a:spcBef>
              <a:spcAft>
                <a:spcPct val="0"/>
              </a:spcAft>
              <a:defRPr sz="2400">
                <a:solidFill>
                  <a:schemeClr val="tx1"/>
                </a:solidFill>
                <a:latin typeface="Times" charset="0"/>
              </a:defRPr>
            </a:lvl9pPr>
          </a:lstStyle>
          <a:p>
            <a:pPr algn="just"/>
            <a:endParaRPr lang="en-US" dirty="0">
              <a:latin typeface="Arial" panose="020B0604020202020204" pitchFamily="34" charset="0"/>
              <a:ea typeface="Arial" charset="0"/>
              <a:cs typeface="Arial" panose="020B0604020202020204" pitchFamily="34" charset="0"/>
            </a:endParaRPr>
          </a:p>
          <a:p>
            <a:pPr algn="just"/>
            <a:r>
              <a:rPr lang="en-US" dirty="0">
                <a:latin typeface="+mn-lt"/>
                <a:ea typeface="Arial" charset="0"/>
                <a:cs typeface="Arial" panose="020B0604020202020204" pitchFamily="34" charset="0"/>
              </a:rPr>
              <a:t>From Data Mining and Predictive Analytics Textbook by Daniel T. Larose and Chantal D. Larose, we obtained deeper understanding of the Birch Clustering, which led us to create an algorithm to tackle the problem in manageable chunks.</a:t>
            </a:r>
          </a:p>
          <a:p>
            <a:pPr algn="just"/>
            <a:r>
              <a:rPr lang="en-US" dirty="0">
                <a:latin typeface="+mn-lt"/>
                <a:ea typeface="Arial" charset="0"/>
                <a:cs typeface="Arial" panose="020B0604020202020204" pitchFamily="34" charset="0"/>
              </a:rPr>
              <a:t>From R packages book by Hadley Wickham, we obtained detailed steps and pre requisites to publish a R package in CRAN.</a:t>
            </a:r>
          </a:p>
          <a:p>
            <a:pPr algn="just"/>
            <a:endParaRPr lang="en-US" dirty="0">
              <a:latin typeface="+mn-lt"/>
              <a:ea typeface="Arial" charset="0"/>
              <a:cs typeface="Arial" panose="020B0604020202020204" pitchFamily="34" charset="0"/>
            </a:endParaRPr>
          </a:p>
          <a:p>
            <a:pPr algn="just"/>
            <a:r>
              <a:rPr lang="en-US" dirty="0">
                <a:latin typeface="+mn-lt"/>
                <a:ea typeface="Arial" charset="0"/>
                <a:cs typeface="Arial" panose="020B0604020202020204" pitchFamily="34" charset="0"/>
              </a:rPr>
              <a:t>sci-kit learn library in Python has an existing BIRCH clustering function that can be accessed using </a:t>
            </a:r>
            <a:r>
              <a:rPr lang="en-US" dirty="0" err="1">
                <a:latin typeface="+mn-lt"/>
                <a:ea typeface="Arial" charset="0"/>
                <a:cs typeface="Arial" panose="020B0604020202020204" pitchFamily="34" charset="0"/>
              </a:rPr>
              <a:t>sklearn.cluster.Birch</a:t>
            </a:r>
            <a:r>
              <a:rPr lang="en-US" dirty="0">
                <a:latin typeface="+mn-lt"/>
                <a:ea typeface="Arial" charset="0"/>
                <a:cs typeface="Arial" panose="020B0604020202020204" pitchFamily="34" charset="0"/>
              </a:rPr>
              <a:t>. We contrasted the results obtained with the python package to ascertain our results.</a:t>
            </a:r>
            <a:endParaRPr lang="en-US" dirty="0">
              <a:latin typeface="Arial" panose="020B0604020202020204" pitchFamily="34" charset="0"/>
              <a:ea typeface="Arial" charset="0"/>
              <a:cs typeface="Arial" panose="020B0604020202020204" pitchFamily="34" charset="0"/>
            </a:endParaRPr>
          </a:p>
        </p:txBody>
      </p:sp>
      <p:sp>
        <p:nvSpPr>
          <p:cNvPr id="78" name="TextBox 77"/>
          <p:cNvSpPr txBox="1"/>
          <p:nvPr/>
        </p:nvSpPr>
        <p:spPr>
          <a:xfrm>
            <a:off x="337324" y="17337448"/>
            <a:ext cx="10515600" cy="523220"/>
          </a:xfrm>
          <a:prstGeom prst="rect">
            <a:avLst/>
          </a:prstGeom>
          <a:solidFill>
            <a:srgbClr val="B1810B"/>
          </a:solidFill>
        </p:spPr>
        <p:txBody>
          <a:bodyPr wrap="square" rtlCol="0">
            <a:spAutoFit/>
          </a:bodyPr>
          <a:lstStyle/>
          <a:p>
            <a:pPr algn="ctr">
              <a:spcBef>
                <a:spcPct val="50000"/>
              </a:spcBef>
            </a:pPr>
            <a:r>
              <a:rPr lang="en-US" altLang="en-US" sz="2800" b="1" dirty="0">
                <a:latin typeface="Arial" charset="0"/>
              </a:rPr>
              <a:t>Literature Review</a:t>
            </a:r>
          </a:p>
        </p:txBody>
      </p:sp>
      <p:sp>
        <p:nvSpPr>
          <p:cNvPr id="292" name="Text Box 112"/>
          <p:cNvSpPr txBox="1">
            <a:spLocks noChangeArrowheads="1"/>
          </p:cNvSpPr>
          <p:nvPr/>
        </p:nvSpPr>
        <p:spPr bwMode="auto">
          <a:xfrm>
            <a:off x="338776" y="9108975"/>
            <a:ext cx="10515600" cy="802081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9502" tIns="199502" rIns="199502" bIns="199502"/>
          <a:lstStyle>
            <a:lvl1pPr defTabSz="1016000">
              <a:defRPr sz="2400">
                <a:solidFill>
                  <a:schemeClr val="tx1"/>
                </a:solidFill>
                <a:latin typeface="Times" charset="0"/>
              </a:defRPr>
            </a:lvl1pPr>
            <a:lvl2pPr marL="508000" defTabSz="1016000">
              <a:defRPr sz="2400">
                <a:solidFill>
                  <a:schemeClr val="tx1"/>
                </a:solidFill>
                <a:latin typeface="Times" charset="0"/>
              </a:defRPr>
            </a:lvl2pPr>
            <a:lvl3pPr marL="1016000" defTabSz="1016000">
              <a:defRPr sz="2400">
                <a:solidFill>
                  <a:schemeClr val="tx1"/>
                </a:solidFill>
                <a:latin typeface="Times" charset="0"/>
              </a:defRPr>
            </a:lvl3pPr>
            <a:lvl4pPr marL="1524000" defTabSz="1016000">
              <a:defRPr sz="2400">
                <a:solidFill>
                  <a:schemeClr val="tx1"/>
                </a:solidFill>
                <a:latin typeface="Times" charset="0"/>
              </a:defRPr>
            </a:lvl4pPr>
            <a:lvl5pPr marL="2032000" defTabSz="1016000">
              <a:defRPr sz="2400">
                <a:solidFill>
                  <a:schemeClr val="tx1"/>
                </a:solidFill>
                <a:latin typeface="Times" charset="0"/>
              </a:defRPr>
            </a:lvl5pPr>
            <a:lvl6pPr marL="2489200" defTabSz="1016000" eaLnBrk="0" fontAlgn="base" hangingPunct="0">
              <a:spcBef>
                <a:spcPct val="0"/>
              </a:spcBef>
              <a:spcAft>
                <a:spcPct val="0"/>
              </a:spcAft>
              <a:defRPr sz="2400">
                <a:solidFill>
                  <a:schemeClr val="tx1"/>
                </a:solidFill>
                <a:latin typeface="Times" charset="0"/>
              </a:defRPr>
            </a:lvl6pPr>
            <a:lvl7pPr marL="2946400" defTabSz="1016000" eaLnBrk="0" fontAlgn="base" hangingPunct="0">
              <a:spcBef>
                <a:spcPct val="0"/>
              </a:spcBef>
              <a:spcAft>
                <a:spcPct val="0"/>
              </a:spcAft>
              <a:defRPr sz="2400">
                <a:solidFill>
                  <a:schemeClr val="tx1"/>
                </a:solidFill>
                <a:latin typeface="Times" charset="0"/>
              </a:defRPr>
            </a:lvl7pPr>
            <a:lvl8pPr marL="3403600" defTabSz="1016000" eaLnBrk="0" fontAlgn="base" hangingPunct="0">
              <a:spcBef>
                <a:spcPct val="0"/>
              </a:spcBef>
              <a:spcAft>
                <a:spcPct val="0"/>
              </a:spcAft>
              <a:defRPr sz="2400">
                <a:solidFill>
                  <a:schemeClr val="tx1"/>
                </a:solidFill>
                <a:latin typeface="Times" charset="0"/>
              </a:defRPr>
            </a:lvl8pPr>
            <a:lvl9pPr marL="3860800" defTabSz="1016000" eaLnBrk="0" fontAlgn="base" hangingPunct="0">
              <a:spcBef>
                <a:spcPct val="0"/>
              </a:spcBef>
              <a:spcAft>
                <a:spcPct val="0"/>
              </a:spcAft>
              <a:defRPr sz="2400">
                <a:solidFill>
                  <a:schemeClr val="tx1"/>
                </a:solidFill>
                <a:latin typeface="Times" charset="0"/>
              </a:defRPr>
            </a:lvl9pPr>
          </a:lstStyle>
          <a:p>
            <a:pPr algn="just"/>
            <a:endParaRPr lang="en-US" dirty="0"/>
          </a:p>
          <a:p>
            <a:pPr algn="just"/>
            <a:r>
              <a:rPr lang="en-US" dirty="0"/>
              <a:t>Our package </a:t>
            </a:r>
            <a:r>
              <a:rPr lang="en-US" dirty="0" err="1"/>
              <a:t>BirchR</a:t>
            </a:r>
            <a:r>
              <a:rPr lang="en-US" dirty="0"/>
              <a:t> handles very large data sets with a time complexity and space efficiency that is superior to other algorithms. Previous clustering algorithms performed less effectively over very large databases and did not adequately consider the case wherein a data-set was too large to fit in main memory.</a:t>
            </a:r>
          </a:p>
          <a:p>
            <a:pPr algn="just"/>
            <a:endParaRPr lang="en-US" dirty="0"/>
          </a:p>
          <a:p>
            <a:pPr algn="just"/>
            <a:endParaRPr lang="en-US" sz="2300" dirty="0">
              <a:latin typeface="Arial" panose="020B0604020202020204" pitchFamily="34" charset="0"/>
              <a:cs typeface="Arial" panose="020B0604020202020204" pitchFamily="34" charset="0"/>
            </a:endParaRPr>
          </a:p>
          <a:p>
            <a:pPr algn="just"/>
            <a:endParaRPr lang="en-US" sz="2300" dirty="0">
              <a:latin typeface="Arial" panose="020B0604020202020204" pitchFamily="34" charset="0"/>
              <a:cs typeface="Arial" panose="020B0604020202020204" pitchFamily="34" charset="0"/>
            </a:endParaRPr>
          </a:p>
          <a:p>
            <a:pPr algn="just"/>
            <a:endParaRPr lang="en-US" sz="2300" dirty="0">
              <a:latin typeface="Arial" panose="020B0604020202020204" pitchFamily="34" charset="0"/>
              <a:cs typeface="Arial" panose="020B0604020202020204" pitchFamily="34" charset="0"/>
            </a:endParaRPr>
          </a:p>
          <a:p>
            <a:pPr algn="just"/>
            <a:endParaRPr lang="en-US" sz="2300" dirty="0">
              <a:latin typeface="Arial" panose="020B0604020202020204" pitchFamily="34" charset="0"/>
              <a:cs typeface="Arial" panose="020B0604020202020204" pitchFamily="34" charset="0"/>
            </a:endParaRPr>
          </a:p>
          <a:p>
            <a:pPr algn="just"/>
            <a:endParaRPr lang="en-US" sz="2300" dirty="0">
              <a:latin typeface="Arial" panose="020B0604020202020204" pitchFamily="34" charset="0"/>
              <a:cs typeface="Arial" panose="020B0604020202020204" pitchFamily="34" charset="0"/>
            </a:endParaRPr>
          </a:p>
          <a:p>
            <a:pPr algn="just"/>
            <a:endParaRPr lang="en-US" sz="2300" dirty="0">
              <a:latin typeface="Arial" panose="020B0604020202020204" pitchFamily="34" charset="0"/>
              <a:cs typeface="Arial" panose="020B0604020202020204" pitchFamily="34" charset="0"/>
            </a:endParaRPr>
          </a:p>
          <a:p>
            <a:pPr algn="just"/>
            <a:endParaRPr lang="en-US" sz="2300" dirty="0">
              <a:latin typeface="Arial" panose="020B0604020202020204" pitchFamily="34" charset="0"/>
              <a:cs typeface="Arial" panose="020B0604020202020204" pitchFamily="34" charset="0"/>
            </a:endParaRPr>
          </a:p>
          <a:p>
            <a:pPr algn="just"/>
            <a:endParaRPr lang="en-US" sz="2300" dirty="0">
              <a:latin typeface="Arial" panose="020B0604020202020204" pitchFamily="34" charset="0"/>
              <a:cs typeface="Arial" panose="020B0604020202020204" pitchFamily="34" charset="0"/>
            </a:endParaRPr>
          </a:p>
          <a:p>
            <a:pPr algn="just"/>
            <a:endParaRPr lang="en-US" sz="2300" dirty="0">
              <a:latin typeface="Arial" panose="020B0604020202020204" pitchFamily="34" charset="0"/>
              <a:cs typeface="Arial" panose="020B0604020202020204" pitchFamily="34" charset="0"/>
            </a:endParaRPr>
          </a:p>
        </p:txBody>
      </p:sp>
      <p:sp>
        <p:nvSpPr>
          <p:cNvPr id="38" name="Rectangle 107"/>
          <p:cNvSpPr>
            <a:spLocks noChangeArrowheads="1"/>
          </p:cNvSpPr>
          <p:nvPr/>
        </p:nvSpPr>
        <p:spPr bwMode="auto">
          <a:xfrm>
            <a:off x="22067902" y="20963286"/>
            <a:ext cx="10515600" cy="56341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9502" tIns="199502" rIns="199502" bIns="199502"/>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r>
              <a:rPr lang="en-US" altLang="en-US" sz="2300" dirty="0">
                <a:latin typeface="Arial" panose="020B0604020202020204" pitchFamily="34" charset="0"/>
                <a:cs typeface="Arial" panose="020B0604020202020204" pitchFamily="34" charset="0"/>
              </a:rPr>
              <a:t>We thank Professor Matthew Lanham for constant guidance on this project.</a:t>
            </a:r>
            <a:endParaRPr lang="en-AU" altLang="en-US" sz="2300" dirty="0">
              <a:latin typeface="Arial" panose="020B0604020202020204" pitchFamily="34" charset="0"/>
              <a:cs typeface="Arial" panose="020B0604020202020204" pitchFamily="34" charset="0"/>
            </a:endParaRPr>
          </a:p>
        </p:txBody>
      </p:sp>
      <p:sp>
        <p:nvSpPr>
          <p:cNvPr id="36" name="TextBox 35"/>
          <p:cNvSpPr txBox="1"/>
          <p:nvPr/>
        </p:nvSpPr>
        <p:spPr>
          <a:xfrm>
            <a:off x="22067902" y="20452434"/>
            <a:ext cx="10515600" cy="523220"/>
          </a:xfrm>
          <a:prstGeom prst="rect">
            <a:avLst/>
          </a:prstGeom>
          <a:solidFill>
            <a:srgbClr val="B1810B"/>
          </a:solidFill>
        </p:spPr>
        <p:txBody>
          <a:bodyPr wrap="square" rtlCol="0">
            <a:spAutoFit/>
          </a:bodyPr>
          <a:lstStyle/>
          <a:p>
            <a:pPr algn="ctr">
              <a:spcBef>
                <a:spcPct val="50000"/>
              </a:spcBef>
            </a:pPr>
            <a:r>
              <a:rPr lang="en-US" altLang="en-US" sz="2800" b="1" dirty="0">
                <a:latin typeface="Arial" charset="0"/>
              </a:rPr>
              <a:t>Acknowledgements</a:t>
            </a:r>
            <a:endParaRPr lang="en-US" altLang="en-US" sz="2800" dirty="0">
              <a:latin typeface="Arial" charset="0"/>
            </a:endParaRPr>
          </a:p>
        </p:txBody>
      </p:sp>
      <p:sp>
        <p:nvSpPr>
          <p:cNvPr id="45" name="Rectangle 110">
            <a:extLst>
              <a:ext uri="{FF2B5EF4-FFF2-40B4-BE49-F238E27FC236}">
                <a16:creationId xmlns:a16="http://schemas.microsoft.com/office/drawing/2014/main" id="{434C43CA-1016-45AE-8DFB-83357F057F44}"/>
              </a:ext>
            </a:extLst>
          </p:cNvPr>
          <p:cNvSpPr>
            <a:spLocks noChangeArrowheads="1"/>
          </p:cNvSpPr>
          <p:nvPr/>
        </p:nvSpPr>
        <p:spPr bwMode="auto">
          <a:xfrm>
            <a:off x="22081672" y="4409616"/>
            <a:ext cx="10515600" cy="121106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9502" tIns="199502" rIns="199502" bIns="199502"/>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spcBef>
                <a:spcPct val="50000"/>
              </a:spcBef>
            </a:pPr>
            <a:r>
              <a:rPr lang="en-US" altLang="en-US" dirty="0">
                <a:solidFill>
                  <a:srgbClr val="000000"/>
                </a:solidFill>
                <a:latin typeface="+mj-lt"/>
                <a:cs typeface="Arial" panose="020B0604020202020204" pitchFamily="34" charset="0"/>
              </a:rPr>
              <a:t>On contrasting our algorithm with k means, the results are clearly visible. The processing times between the two are vastly different.</a:t>
            </a:r>
            <a:endParaRPr lang="en-US" altLang="en-US" sz="2300" dirty="0">
              <a:solidFill>
                <a:srgbClr val="000000"/>
              </a:solidFill>
              <a:latin typeface="Arial" panose="020B0604020202020204" pitchFamily="34" charset="0"/>
              <a:cs typeface="Arial" panose="020B0604020202020204" pitchFamily="34" charset="0"/>
            </a:endParaRPr>
          </a:p>
          <a:p>
            <a:pPr algn="just">
              <a:spcBef>
                <a:spcPct val="50000"/>
              </a:spcBef>
            </a:pPr>
            <a:endParaRPr lang="en-US" altLang="en-US" sz="2300" dirty="0">
              <a:solidFill>
                <a:srgbClr val="000000"/>
              </a:solidFill>
              <a:latin typeface="Arial" panose="020B0604020202020204" pitchFamily="34" charset="0"/>
              <a:cs typeface="Arial" panose="020B0604020202020204" pitchFamily="34" charset="0"/>
            </a:endParaRPr>
          </a:p>
          <a:p>
            <a:pPr algn="just">
              <a:spcBef>
                <a:spcPct val="50000"/>
              </a:spcBef>
            </a:pPr>
            <a:endParaRPr lang="en-US" altLang="en-US" sz="2300" dirty="0">
              <a:solidFill>
                <a:srgbClr val="000000"/>
              </a:solidFill>
              <a:latin typeface="Arial" panose="020B0604020202020204" pitchFamily="34" charset="0"/>
              <a:cs typeface="Arial" panose="020B0604020202020204" pitchFamily="34" charset="0"/>
            </a:endParaRPr>
          </a:p>
          <a:p>
            <a:pPr algn="just">
              <a:spcBef>
                <a:spcPct val="50000"/>
              </a:spcBef>
            </a:pPr>
            <a:endParaRPr lang="en-US" altLang="en-US" sz="2300" dirty="0">
              <a:solidFill>
                <a:srgbClr val="000000"/>
              </a:solidFill>
              <a:latin typeface="Arial" panose="020B0604020202020204" pitchFamily="34" charset="0"/>
              <a:cs typeface="Arial" panose="020B0604020202020204" pitchFamily="34" charset="0"/>
            </a:endParaRPr>
          </a:p>
          <a:p>
            <a:pPr algn="just">
              <a:spcBef>
                <a:spcPct val="50000"/>
              </a:spcBef>
            </a:pPr>
            <a:endParaRPr lang="en-US" altLang="en-US" sz="2300" dirty="0">
              <a:solidFill>
                <a:srgbClr val="000000"/>
              </a:solidFill>
              <a:latin typeface="Arial" panose="020B0604020202020204" pitchFamily="34" charset="0"/>
              <a:cs typeface="Arial" panose="020B0604020202020204" pitchFamily="34" charset="0"/>
            </a:endParaRPr>
          </a:p>
          <a:p>
            <a:pPr algn="just">
              <a:spcBef>
                <a:spcPct val="50000"/>
              </a:spcBef>
            </a:pPr>
            <a:endParaRPr lang="en-US" altLang="en-US" sz="2300" dirty="0">
              <a:solidFill>
                <a:srgbClr val="000000"/>
              </a:solidFill>
              <a:latin typeface="Arial" panose="020B0604020202020204" pitchFamily="34" charset="0"/>
              <a:cs typeface="Arial" panose="020B0604020202020204" pitchFamily="34" charset="0"/>
            </a:endParaRPr>
          </a:p>
          <a:p>
            <a:pPr algn="just">
              <a:spcBef>
                <a:spcPct val="50000"/>
              </a:spcBef>
            </a:pPr>
            <a:endParaRPr lang="en-US" altLang="en-US" sz="2300" dirty="0">
              <a:solidFill>
                <a:srgbClr val="000000"/>
              </a:solidFill>
              <a:latin typeface="Arial" panose="020B0604020202020204" pitchFamily="34" charset="0"/>
              <a:cs typeface="Arial" panose="020B0604020202020204" pitchFamily="34" charset="0"/>
            </a:endParaRPr>
          </a:p>
          <a:p>
            <a:pPr algn="just">
              <a:spcBef>
                <a:spcPct val="50000"/>
              </a:spcBef>
            </a:pPr>
            <a:endParaRPr lang="en-US" altLang="en-US" sz="2300" dirty="0">
              <a:solidFill>
                <a:srgbClr val="000000"/>
              </a:solidFill>
              <a:latin typeface="Arial" panose="020B0604020202020204" pitchFamily="34" charset="0"/>
              <a:cs typeface="Arial" panose="020B0604020202020204" pitchFamily="34" charset="0"/>
            </a:endParaRPr>
          </a:p>
          <a:p>
            <a:pPr algn="just">
              <a:spcBef>
                <a:spcPct val="50000"/>
              </a:spcBef>
            </a:pPr>
            <a:endParaRPr lang="en-US" altLang="en-US" sz="2300" dirty="0">
              <a:solidFill>
                <a:srgbClr val="000000"/>
              </a:solidFill>
              <a:latin typeface="Arial" panose="020B0604020202020204" pitchFamily="34" charset="0"/>
              <a:cs typeface="Arial" panose="020B0604020202020204" pitchFamily="34" charset="0"/>
            </a:endParaRPr>
          </a:p>
          <a:p>
            <a:pPr algn="just">
              <a:spcBef>
                <a:spcPct val="50000"/>
              </a:spcBef>
            </a:pPr>
            <a:endParaRPr lang="en-US" altLang="en-US" sz="2300" dirty="0">
              <a:solidFill>
                <a:srgbClr val="000000"/>
              </a:solidFill>
              <a:latin typeface="Arial" panose="020B0604020202020204" pitchFamily="34" charset="0"/>
              <a:cs typeface="Arial" panose="020B0604020202020204" pitchFamily="34" charset="0"/>
            </a:endParaRPr>
          </a:p>
          <a:p>
            <a:pPr algn="just">
              <a:spcBef>
                <a:spcPct val="50000"/>
              </a:spcBef>
            </a:pPr>
            <a:r>
              <a:rPr lang="en-US" altLang="en-US" sz="2300" dirty="0">
                <a:solidFill>
                  <a:srgbClr val="000000"/>
                </a:solidFill>
                <a:latin typeface="Arial" panose="020B0604020202020204" pitchFamily="34" charset="0"/>
                <a:cs typeface="Arial" panose="020B0604020202020204" pitchFamily="34" charset="0"/>
              </a:rPr>
              <a:t>The performance, though slightly slower than the functionality in python BIRCH library is comparable to it in speed and accuracy. We aim to further improve the performance in future versions.</a:t>
            </a:r>
          </a:p>
        </p:txBody>
      </p:sp>
      <p:sp>
        <p:nvSpPr>
          <p:cNvPr id="35" name="TextBox 34"/>
          <p:cNvSpPr txBox="1"/>
          <p:nvPr/>
        </p:nvSpPr>
        <p:spPr>
          <a:xfrm>
            <a:off x="337324" y="9095855"/>
            <a:ext cx="10515600" cy="523220"/>
          </a:xfrm>
          <a:prstGeom prst="rect">
            <a:avLst/>
          </a:prstGeom>
          <a:solidFill>
            <a:srgbClr val="B1810B"/>
          </a:solidFill>
        </p:spPr>
        <p:txBody>
          <a:bodyPr wrap="square" rtlCol="0">
            <a:spAutoFit/>
          </a:bodyPr>
          <a:lstStyle/>
          <a:p>
            <a:pPr algn="ctr">
              <a:spcBef>
                <a:spcPct val="50000"/>
              </a:spcBef>
            </a:pPr>
            <a:r>
              <a:rPr lang="en-US" altLang="en-US" sz="2800" b="1" dirty="0">
                <a:latin typeface="Arial" charset="0"/>
              </a:rPr>
              <a:t>Introduction</a:t>
            </a:r>
            <a:endParaRPr lang="en-US" altLang="en-US" sz="2800" dirty="0">
              <a:latin typeface="Arial" charset="0"/>
            </a:endParaRPr>
          </a:p>
        </p:txBody>
      </p:sp>
      <p:sp>
        <p:nvSpPr>
          <p:cNvPr id="33" name="TextBox 32">
            <a:extLst>
              <a:ext uri="{FF2B5EF4-FFF2-40B4-BE49-F238E27FC236}">
                <a16:creationId xmlns:a16="http://schemas.microsoft.com/office/drawing/2014/main" id="{C87CFD02-CEAD-41D2-8AB7-755A9F91B440}"/>
              </a:ext>
            </a:extLst>
          </p:cNvPr>
          <p:cNvSpPr txBox="1"/>
          <p:nvPr/>
        </p:nvSpPr>
        <p:spPr>
          <a:xfrm>
            <a:off x="11243320" y="4044962"/>
            <a:ext cx="10515600" cy="523220"/>
          </a:xfrm>
          <a:prstGeom prst="rect">
            <a:avLst/>
          </a:prstGeom>
          <a:solidFill>
            <a:srgbClr val="B1810B"/>
          </a:solidFill>
        </p:spPr>
        <p:txBody>
          <a:bodyPr wrap="square" rtlCol="0">
            <a:spAutoFit/>
          </a:bodyPr>
          <a:lstStyle/>
          <a:p>
            <a:pPr algn="ctr">
              <a:spcBef>
                <a:spcPct val="50000"/>
              </a:spcBef>
            </a:pPr>
            <a:r>
              <a:rPr lang="en-US" altLang="en-US" sz="2800" b="1" dirty="0">
                <a:latin typeface="Arial" charset="0"/>
              </a:rPr>
              <a:t>Methodology</a:t>
            </a:r>
          </a:p>
        </p:txBody>
      </p:sp>
      <p:sp>
        <p:nvSpPr>
          <p:cNvPr id="44" name="TextBox 43">
            <a:extLst>
              <a:ext uri="{FF2B5EF4-FFF2-40B4-BE49-F238E27FC236}">
                <a16:creationId xmlns:a16="http://schemas.microsoft.com/office/drawing/2014/main" id="{855E6813-DE22-48DA-8235-3DA67D0265DE}"/>
              </a:ext>
            </a:extLst>
          </p:cNvPr>
          <p:cNvSpPr txBox="1"/>
          <p:nvPr/>
        </p:nvSpPr>
        <p:spPr>
          <a:xfrm>
            <a:off x="22081672" y="4076632"/>
            <a:ext cx="10515600" cy="523220"/>
          </a:xfrm>
          <a:prstGeom prst="rect">
            <a:avLst/>
          </a:prstGeom>
          <a:solidFill>
            <a:srgbClr val="B1810B"/>
          </a:solidFill>
        </p:spPr>
        <p:txBody>
          <a:bodyPr wrap="square" rtlCol="0">
            <a:spAutoFit/>
          </a:bodyPr>
          <a:lstStyle>
            <a:defPPr>
              <a:defRPr lang="en-AU"/>
            </a:defPPr>
            <a:lvl1pPr algn="ctr">
              <a:spcBef>
                <a:spcPct val="50000"/>
              </a:spcBef>
              <a:defRPr sz="2228" b="1">
                <a:latin typeface="Arial" charset="0"/>
              </a:defRPr>
            </a:lvl1pPr>
          </a:lstStyle>
          <a:p>
            <a:r>
              <a:rPr lang="en-US" altLang="en-US" sz="2800" dirty="0"/>
              <a:t>Results</a:t>
            </a:r>
          </a:p>
        </p:txBody>
      </p:sp>
      <p:sp>
        <p:nvSpPr>
          <p:cNvPr id="48" name="Rectangle 47">
            <a:extLst>
              <a:ext uri="{FF2B5EF4-FFF2-40B4-BE49-F238E27FC236}">
                <a16:creationId xmlns:a16="http://schemas.microsoft.com/office/drawing/2014/main" id="{FDB2F4EF-B34C-40B6-87A8-45D1572AD70A}"/>
              </a:ext>
            </a:extLst>
          </p:cNvPr>
          <p:cNvSpPr/>
          <p:nvPr/>
        </p:nvSpPr>
        <p:spPr>
          <a:xfrm>
            <a:off x="2163879" y="13680831"/>
            <a:ext cx="6584835" cy="400110"/>
          </a:xfrm>
          <a:prstGeom prst="rect">
            <a:avLst/>
          </a:prstGeom>
        </p:spPr>
        <p:txBody>
          <a:bodyPr wrap="square">
            <a:spAutoFit/>
          </a:bodyPr>
          <a:lstStyle/>
          <a:p>
            <a:pPr algn="just"/>
            <a:endParaRPr lang="en-US" sz="2000" b="1" dirty="0">
              <a:latin typeface="Arial" charset="0"/>
              <a:ea typeface="Arial" charset="0"/>
              <a:cs typeface="Arial" charset="0"/>
            </a:endParaRPr>
          </a:p>
        </p:txBody>
      </p:sp>
      <p:pic>
        <p:nvPicPr>
          <p:cNvPr id="3" name="Picture 2">
            <a:extLst>
              <a:ext uri="{FF2B5EF4-FFF2-40B4-BE49-F238E27FC236}">
                <a16:creationId xmlns:a16="http://schemas.microsoft.com/office/drawing/2014/main" id="{56785304-494D-401E-98FB-9F4E8A54919A}"/>
              </a:ext>
            </a:extLst>
          </p:cNvPr>
          <p:cNvPicPr>
            <a:picLocks noChangeAspect="1"/>
          </p:cNvPicPr>
          <p:nvPr/>
        </p:nvPicPr>
        <p:blipFill>
          <a:blip r:embed="rId5"/>
          <a:stretch>
            <a:fillRect/>
          </a:stretch>
        </p:blipFill>
        <p:spPr>
          <a:xfrm>
            <a:off x="506366" y="11208511"/>
            <a:ext cx="6591671" cy="4549978"/>
          </a:xfrm>
          <a:prstGeom prst="rect">
            <a:avLst/>
          </a:prstGeom>
        </p:spPr>
      </p:pic>
      <p:sp>
        <p:nvSpPr>
          <p:cNvPr id="8" name="TextBox 7">
            <a:extLst>
              <a:ext uri="{FF2B5EF4-FFF2-40B4-BE49-F238E27FC236}">
                <a16:creationId xmlns:a16="http://schemas.microsoft.com/office/drawing/2014/main" id="{5B2D5648-F4DE-47C0-A56C-314718DB278F}"/>
              </a:ext>
            </a:extLst>
          </p:cNvPr>
          <p:cNvSpPr txBox="1"/>
          <p:nvPr/>
        </p:nvSpPr>
        <p:spPr>
          <a:xfrm>
            <a:off x="7076764" y="11208511"/>
            <a:ext cx="3601471" cy="4893647"/>
          </a:xfrm>
          <a:prstGeom prst="rect">
            <a:avLst/>
          </a:prstGeom>
          <a:noFill/>
        </p:spPr>
        <p:txBody>
          <a:bodyPr wrap="square" rtlCol="0">
            <a:spAutoFit/>
          </a:bodyPr>
          <a:lstStyle/>
          <a:p>
            <a:r>
              <a:rPr lang="en-US" sz="2400" dirty="0"/>
              <a:t> BIRCH is local, in which each clustering decision is made without scanning all data points and currently existing clusters. It makes full use of available memory to derive the finest possible sub-clusters while minimizing I/O costs. It is also an incremental method that does not require the whole data set in advance. </a:t>
            </a:r>
          </a:p>
          <a:p>
            <a:endParaRPr lang="en-US" sz="2400" dirty="0"/>
          </a:p>
        </p:txBody>
      </p:sp>
      <p:sp>
        <p:nvSpPr>
          <p:cNvPr id="9" name="TextBox 8">
            <a:extLst>
              <a:ext uri="{FF2B5EF4-FFF2-40B4-BE49-F238E27FC236}">
                <a16:creationId xmlns:a16="http://schemas.microsoft.com/office/drawing/2014/main" id="{40BF8830-C929-4124-84A4-4FC951CB5A4A}"/>
              </a:ext>
            </a:extLst>
          </p:cNvPr>
          <p:cNvSpPr txBox="1"/>
          <p:nvPr/>
        </p:nvSpPr>
        <p:spPr>
          <a:xfrm>
            <a:off x="491249" y="14928327"/>
            <a:ext cx="9856834" cy="1938992"/>
          </a:xfrm>
          <a:prstGeom prst="rect">
            <a:avLst/>
          </a:prstGeom>
          <a:noFill/>
        </p:spPr>
        <p:txBody>
          <a:bodyPr wrap="square" rtlCol="0">
            <a:spAutoFit/>
          </a:bodyPr>
          <a:lstStyle/>
          <a:p>
            <a:endParaRPr lang="en-US" sz="2400" dirty="0"/>
          </a:p>
          <a:p>
            <a:endParaRPr lang="en-US" sz="2400" dirty="0"/>
          </a:p>
          <a:p>
            <a:r>
              <a:rPr lang="en-US" sz="2400" dirty="0"/>
              <a:t>Thus this package provides a way to perform clustering over large data sets without having to worry too much about memory and computational constraints. </a:t>
            </a:r>
          </a:p>
        </p:txBody>
      </p:sp>
      <p:sp>
        <p:nvSpPr>
          <p:cNvPr id="28" name="TextBox 27">
            <a:extLst>
              <a:ext uri="{FF2B5EF4-FFF2-40B4-BE49-F238E27FC236}">
                <a16:creationId xmlns:a16="http://schemas.microsoft.com/office/drawing/2014/main" id="{21F92F7E-B780-4912-8994-572535859614}"/>
              </a:ext>
            </a:extLst>
          </p:cNvPr>
          <p:cNvSpPr txBox="1"/>
          <p:nvPr/>
        </p:nvSpPr>
        <p:spPr>
          <a:xfrm>
            <a:off x="11243320" y="4576992"/>
            <a:ext cx="10515600" cy="17081599"/>
          </a:xfrm>
          <a:prstGeom prst="rect">
            <a:avLst/>
          </a:prstGeom>
          <a:solidFill>
            <a:schemeClr val="bg1"/>
          </a:solidFill>
        </p:spPr>
        <p:txBody>
          <a:bodyPr wrap="square" rtlCol="0">
            <a:spAutoFit/>
          </a:bodyPr>
          <a:lstStyle/>
          <a:p>
            <a:r>
              <a:rPr lang="en-US" sz="2400" b="1" i="1" u="sng" dirty="0"/>
              <a:t>CF-Tree:</a:t>
            </a:r>
            <a:r>
              <a:rPr lang="en-US" sz="2400" b="1" dirty="0"/>
              <a:t> </a:t>
            </a:r>
            <a:r>
              <a:rPr lang="en-US" sz="2400" dirty="0"/>
              <a:t>CF stands for Clustering Feature; each clustering feature helps to create representative data point based on the radius condition.</a:t>
            </a:r>
          </a:p>
          <a:p>
            <a:r>
              <a:rPr lang="en-US" sz="2400" b="1" i="1" u="sng" dirty="0"/>
              <a:t>How does the CF reduces data points?</a:t>
            </a:r>
            <a:endParaRPr lang="en-US" sz="2400" dirty="0"/>
          </a:p>
          <a:p>
            <a:r>
              <a:rPr lang="en-US" sz="2400" dirty="0"/>
              <a:t>Below is a graph that illustrates the functionality of Clustering features, circular dots on the graph indicate clustering features, where as other dots indicate data points.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2400" b="1" i="1" u="sng" dirty="0"/>
              <a:t>PHASE 1: BUILDING THE CF TREE</a:t>
            </a:r>
            <a:endParaRPr lang="en-US" sz="2400" dirty="0"/>
          </a:p>
          <a:p>
            <a:r>
              <a:rPr lang="en-US" sz="2400" b="1" dirty="0"/>
              <a:t>1. </a:t>
            </a:r>
            <a:r>
              <a:rPr lang="en-US" sz="2400" dirty="0"/>
              <a:t>For each given record, BIRCH compares the location of that record with the location of each CF in the root node, using either the linear sum or the mean of the CF. BIRCH passes the incoming record to the root node CF closest to the incoming record.</a:t>
            </a:r>
          </a:p>
          <a:p>
            <a:r>
              <a:rPr lang="en-US" sz="2400" b="1" dirty="0"/>
              <a:t>2.</a:t>
            </a:r>
            <a:r>
              <a:rPr lang="en-US" sz="2400" dirty="0"/>
              <a:t>The record then descends down to the non-leaf child nodes of the root node CF selected in step 1. BIRCH compares the location of the record with the location of each non-leaf CF. BIRCH passes the incoming record to the non-leaf node CF closest to the incoming record.</a:t>
            </a:r>
          </a:p>
          <a:p>
            <a:r>
              <a:rPr lang="en-US" sz="2400" b="1" dirty="0"/>
              <a:t>3. </a:t>
            </a:r>
            <a:r>
              <a:rPr lang="en-US" sz="2400" dirty="0"/>
              <a:t>The record then descends down to the leaf child nodes of the non-leaf node CF selected in step 2. BIRCH compares the location of the record with the location of each leaf. BIRCH tentatively passes the incoming record to the leaf closest to the incoming record.</a:t>
            </a:r>
          </a:p>
          <a:p>
            <a:r>
              <a:rPr lang="en-US" sz="2400" b="1" dirty="0"/>
              <a:t>4. </a:t>
            </a:r>
            <a:r>
              <a:rPr lang="en-US" sz="2400" dirty="0"/>
              <a:t>Perform one of (a) or (b):</a:t>
            </a:r>
          </a:p>
          <a:p>
            <a:r>
              <a:rPr lang="en-US" sz="2400" b="1" dirty="0"/>
              <a:t>a. </a:t>
            </a:r>
            <a:r>
              <a:rPr lang="en-US" sz="2400" dirty="0"/>
              <a:t>If the radius (defined below) of the chosen leaf including the new record does not exceed the Threshold </a:t>
            </a:r>
            <a:r>
              <a:rPr lang="en-US" sz="2400" i="1" dirty="0"/>
              <a:t>T</a:t>
            </a:r>
            <a:r>
              <a:rPr lang="en-US" sz="2400" dirty="0"/>
              <a:t>, then the incoming record is assigned to that leaf. The leaf and all of its parent CFs are updated to account for the new data point.</a:t>
            </a:r>
          </a:p>
          <a:p>
            <a:r>
              <a:rPr lang="en-US" sz="2400" b="1" dirty="0"/>
              <a:t>b. </a:t>
            </a:r>
            <a:r>
              <a:rPr lang="en-US" sz="2400" dirty="0"/>
              <a:t>If the radius of the chosen leaf including the </a:t>
            </a:r>
            <a:r>
              <a:rPr lang="en-US" sz="2400" dirty="0" err="1"/>
              <a:t>newrecord</a:t>
            </a:r>
            <a:r>
              <a:rPr lang="en-US" sz="2400" dirty="0"/>
              <a:t> does exceed the Threshold </a:t>
            </a:r>
            <a:r>
              <a:rPr lang="en-US" sz="2400" i="1" dirty="0"/>
              <a:t>T</a:t>
            </a:r>
            <a:r>
              <a:rPr lang="en-US" sz="2400" dirty="0"/>
              <a:t>, then a new leaf is formed, consisting of the incoming record only. The parent CFs are updated to account for the new data point.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400" dirty="0"/>
          </a:p>
          <a:p>
            <a:endParaRPr lang="en-US" sz="2400" b="1" i="1" u="sng" dirty="0"/>
          </a:p>
          <a:p>
            <a:endParaRPr lang="en-US" sz="2400" b="1" i="1" u="sng" dirty="0"/>
          </a:p>
          <a:p>
            <a:endParaRPr lang="en-US" sz="2400" b="1" i="1" u="sng" dirty="0"/>
          </a:p>
          <a:p>
            <a:r>
              <a:rPr lang="en-US" sz="2400" b="1" i="1" u="sng" dirty="0"/>
              <a:t>PHASE 2: CLUSTERING THE SUB-CLUSTERS</a:t>
            </a:r>
            <a:endParaRPr lang="en-US" sz="2400" dirty="0"/>
          </a:p>
          <a:p>
            <a:r>
              <a:rPr lang="en-US" sz="2400" dirty="0"/>
              <a:t>Once the CF tree is built, any existing clustering algorithm may be applied to the sub-clusters (the CF leaf nodes), to combine these sub-clusters into clusters</a:t>
            </a:r>
            <a:endParaRPr lang="en-US" dirty="0"/>
          </a:p>
        </p:txBody>
      </p:sp>
      <p:pic>
        <p:nvPicPr>
          <p:cNvPr id="80" name="Picture 79">
            <a:extLst>
              <a:ext uri="{FF2B5EF4-FFF2-40B4-BE49-F238E27FC236}">
                <a16:creationId xmlns:a16="http://schemas.microsoft.com/office/drawing/2014/main" id="{F56C8F55-5A1B-4F00-B9A8-9AA808CD1D22}"/>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12814793" y="6465052"/>
            <a:ext cx="5328425" cy="2277925"/>
          </a:xfrm>
          <a:prstGeom prst="rect">
            <a:avLst/>
          </a:prstGeom>
          <a:noFill/>
          <a:ln>
            <a:noFill/>
          </a:ln>
        </p:spPr>
      </p:pic>
      <p:pic>
        <p:nvPicPr>
          <p:cNvPr id="2055" name="Picture 2054">
            <a:extLst>
              <a:ext uri="{FF2B5EF4-FFF2-40B4-BE49-F238E27FC236}">
                <a16:creationId xmlns:a16="http://schemas.microsoft.com/office/drawing/2014/main" id="{96F7FDAC-4E51-45DC-BD84-B9DCD16D3DD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971488" y="16208888"/>
            <a:ext cx="5695604" cy="4060312"/>
          </a:xfrm>
          <a:prstGeom prst="rect">
            <a:avLst/>
          </a:prstGeom>
        </p:spPr>
      </p:pic>
      <p:pic>
        <p:nvPicPr>
          <p:cNvPr id="2057" name="Picture 2056">
            <a:extLst>
              <a:ext uri="{FF2B5EF4-FFF2-40B4-BE49-F238E27FC236}">
                <a16:creationId xmlns:a16="http://schemas.microsoft.com/office/drawing/2014/main" id="{A403E179-9984-4EDF-B98E-6E263E78EF46}"/>
              </a:ext>
            </a:extLst>
          </p:cNvPr>
          <p:cNvPicPr>
            <a:picLocks noChangeAspect="1"/>
          </p:cNvPicPr>
          <p:nvPr/>
        </p:nvPicPr>
        <p:blipFill rotWithShape="1">
          <a:blip r:embed="rId8">
            <a:extLst>
              <a:ext uri="{28A0092B-C50C-407E-A947-70E740481C1C}">
                <a14:useLocalDpi xmlns:a14="http://schemas.microsoft.com/office/drawing/2010/main" val="0"/>
              </a:ext>
            </a:extLst>
          </a:blip>
          <a:srcRect b="14029"/>
          <a:stretch/>
        </p:blipFill>
        <p:spPr>
          <a:xfrm>
            <a:off x="22748573" y="5521960"/>
            <a:ext cx="8962606" cy="4330700"/>
          </a:xfrm>
          <a:prstGeom prst="rect">
            <a:avLst/>
          </a:prstGeom>
        </p:spPr>
      </p:pic>
      <p:graphicFrame>
        <p:nvGraphicFramePr>
          <p:cNvPr id="86" name="Chart 85">
            <a:extLst>
              <a:ext uri="{FF2B5EF4-FFF2-40B4-BE49-F238E27FC236}">
                <a16:creationId xmlns:a16="http://schemas.microsoft.com/office/drawing/2014/main" id="{C13E55FF-67BF-4804-B7B3-FDE19633359A}"/>
              </a:ext>
            </a:extLst>
          </p:cNvPr>
          <p:cNvGraphicFramePr>
            <a:graphicFrameLocks/>
          </p:cNvGraphicFramePr>
          <p:nvPr>
            <p:extLst>
              <p:ext uri="{D42A27DB-BD31-4B8C-83A1-F6EECF244321}">
                <p14:modId xmlns:p14="http://schemas.microsoft.com/office/powerpoint/2010/main" val="1707285782"/>
              </p:ext>
            </p:extLst>
          </p:nvPr>
        </p:nvGraphicFramePr>
        <p:xfrm>
          <a:off x="23693302" y="11904806"/>
          <a:ext cx="7292340" cy="3952159"/>
        </p:xfrm>
        <a:graphic>
          <a:graphicData uri="http://schemas.openxmlformats.org/drawingml/2006/chart">
            <c:chart xmlns:c="http://schemas.openxmlformats.org/drawingml/2006/chart" xmlns:r="http://schemas.openxmlformats.org/officeDocument/2006/relationships" r:id="rId9"/>
          </a:graphicData>
        </a:graphic>
      </p:graphicFrame>
    </p:spTree>
  </p:cSld>
  <p:clrMapOvr>
    <a:masterClrMapping/>
  </p:clrMapOvr>
</p:sld>
</file>

<file path=ppt/theme/theme1.xml><?xml version="1.0" encoding="utf-8"?>
<a:theme xmlns:a="http://schemas.openxmlformats.org/drawingml/2006/main" name="INFORMS2015_Comp_Conf">
  <a:themeElements>
    <a:clrScheme name="test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36C09"/>
      </a:hlink>
      <a:folHlink>
        <a:srgbClr val="E36C09"/>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2400" b="0" i="0" u="none" strike="noStrike" cap="none" normalizeH="0" baseline="0" smtClean="0">
            <a:ln>
              <a:noFill/>
            </a:ln>
            <a:solidFill>
              <a:schemeClr val="tx1"/>
            </a:solidFill>
            <a:effectLst/>
            <a:latin typeface="Time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INFORMS2015_Comp_Conf</Template>
  <TotalTime>82</TotalTime>
  <Words>913</Words>
  <Application>Microsoft Office PowerPoint</Application>
  <PresentationFormat>Custom</PresentationFormat>
  <Paragraphs>85</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vt:lpstr>
      <vt:lpstr>INFORMS2015_Comp_Conf</vt:lpstr>
      <vt:lpstr>PowerPoint Presentation</vt:lpstr>
    </vt:vector>
  </TitlesOfParts>
  <Company>Advance Auto Parts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Lanham</dc:creator>
  <cp:lastModifiedBy>Akshay Kurapaty</cp:lastModifiedBy>
  <cp:revision>238</cp:revision>
  <cp:lastPrinted>2001-08-01T02:48:55Z</cp:lastPrinted>
  <dcterms:created xsi:type="dcterms:W3CDTF">2014-12-02T19:25:45Z</dcterms:created>
  <dcterms:modified xsi:type="dcterms:W3CDTF">2018-11-02T20:07:43Z</dcterms:modified>
</cp:coreProperties>
</file>