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/>
    <p:restoredTop sz="96327"/>
  </p:normalViewPr>
  <p:slideViewPr>
    <p:cSldViewPr snapToGrid="0">
      <p:cViewPr varScale="1">
        <p:scale>
          <a:sx n="160" d="100"/>
          <a:sy n="16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>
                <a:latin typeface="IBM Plex Mono" panose="020B0509050203000203" pitchFamily="49" charset="77"/>
              </a:rPr>
              <a:t>orderer</a:t>
            </a:r>
          </a:p>
          <a:p>
            <a:r>
              <a:rPr lang="en-US" sz="100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ded Corner 61">
            <a:extLst>
              <a:ext uri="{FF2B5EF4-FFF2-40B4-BE49-F238E27FC236}">
                <a16:creationId xmlns:a16="http://schemas.microsoft.com/office/drawing/2014/main" id="{5E30740C-318B-BBD2-F411-837721E7A061}"/>
              </a:ext>
            </a:extLst>
          </p:cNvPr>
          <p:cNvSpPr/>
          <p:nvPr/>
        </p:nvSpPr>
        <p:spPr>
          <a:xfrm>
            <a:off x="2319492" y="1523627"/>
            <a:ext cx="1520270" cy="3302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asset-transfer.ts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59" y="4596706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189335" y="4699320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peer CLI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8FF95-190E-2499-7979-BFFADC3A46CF}"/>
              </a:ext>
            </a:extLst>
          </p:cNvPr>
          <p:cNvSpPr/>
          <p:nvPr/>
        </p:nvSpPr>
        <p:spPr>
          <a:xfrm>
            <a:off x="2195530" y="3663523"/>
            <a:ext cx="1702676" cy="904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CC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6D9-5430-9D5A-D7AE-79003976A12B}"/>
              </a:ext>
            </a:extLst>
          </p:cNvPr>
          <p:cNvSpPr txBox="1"/>
          <p:nvPr/>
        </p:nvSpPr>
        <p:spPr>
          <a:xfrm>
            <a:off x="2332787" y="42932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CC085-2F57-0364-47FD-2D11360355FA}"/>
              </a:ext>
            </a:extLst>
          </p:cNvPr>
          <p:cNvSpPr/>
          <p:nvPr/>
        </p:nvSpPr>
        <p:spPr>
          <a:xfrm>
            <a:off x="2228289" y="1755458"/>
            <a:ext cx="1702676" cy="904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CC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933CE-979F-12F4-A50C-CDB64608193C}"/>
              </a:ext>
            </a:extLst>
          </p:cNvPr>
          <p:cNvSpPr txBox="1"/>
          <p:nvPr/>
        </p:nvSpPr>
        <p:spPr>
          <a:xfrm>
            <a:off x="2371741" y="238145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AB8FD0-B844-4EA5-2A56-B1805B13A34D}"/>
              </a:ext>
            </a:extLst>
          </p:cNvPr>
          <p:cNvSpPr/>
          <p:nvPr/>
        </p:nvSpPr>
        <p:spPr>
          <a:xfrm>
            <a:off x="2228289" y="2791255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docker CLI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988820-B271-BC31-1E58-0A57B384209D}"/>
              </a:ext>
            </a:extLst>
          </p:cNvPr>
          <p:cNvSpPr/>
          <p:nvPr/>
        </p:nvSpPr>
        <p:spPr>
          <a:xfrm>
            <a:off x="7857963" y="4593459"/>
            <a:ext cx="1789044" cy="5563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fabric-operator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4596706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846085" y="4874896"/>
            <a:ext cx="718495" cy="27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6394206" y="527793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 pods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0D9FBC-FB0D-3BB7-445C-693D38AE0795}"/>
              </a:ext>
            </a:extLst>
          </p:cNvPr>
          <p:cNvSpPr/>
          <p:nvPr/>
        </p:nvSpPr>
        <p:spPr>
          <a:xfrm>
            <a:off x="7857963" y="3663523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fabric-k8s-builder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6067194" y="330588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image@sha256:abc..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15ABDA-066F-F3F0-000C-019F463E7E33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415662" y="2207786"/>
            <a:ext cx="1422115" cy="90316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EB33AEE-00F4-20BA-F20A-C01950779C15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30965" y="2207785"/>
            <a:ext cx="1485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892011" y="4871649"/>
            <a:ext cx="1379748" cy="3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rot="5400000" flipH="1" flipV="1">
            <a:off x="6666621" y="4411303"/>
            <a:ext cx="370806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3668977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>
            <a:extLst>
              <a:ext uri="{FF2B5EF4-FFF2-40B4-BE49-F238E27FC236}">
                <a16:creationId xmlns:a16="http://schemas.microsoft.com/office/drawing/2014/main" id="{3AEA119C-F148-7AD9-87FE-51BDF481CD9B}"/>
              </a:ext>
            </a:extLst>
          </p:cNvPr>
          <p:cNvSpPr/>
          <p:nvPr/>
        </p:nvSpPr>
        <p:spPr>
          <a:xfrm>
            <a:off x="2502608" y="3752430"/>
            <a:ext cx="1520270" cy="33021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trader.ts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710865" y="2190635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85" y="3248201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421565" y="4005883"/>
            <a:ext cx="1675116" cy="832674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Gateway Client Application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005111" y="3526391"/>
            <a:ext cx="1142570" cy="42846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7189290" y="4442978"/>
            <a:ext cx="5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8448571" y="3372143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asset-transfer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096681" y="3526391"/>
            <a:ext cx="1334104" cy="89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3"/>
            <a:endCxn id="57" idx="1"/>
          </p:cNvCxnSpPr>
          <p:nvPr/>
        </p:nvCxnSpPr>
        <p:spPr>
          <a:xfrm flipV="1">
            <a:off x="7722569" y="3952912"/>
            <a:ext cx="1069500" cy="194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69" y="3674450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lded Corner 32">
            <a:extLst>
              <a:ext uri="{FF2B5EF4-FFF2-40B4-BE49-F238E27FC236}">
                <a16:creationId xmlns:a16="http://schemas.microsoft.com/office/drawing/2014/main" id="{42D11DF8-1F28-CEED-98C3-4AED94EAA11E}"/>
              </a:ext>
            </a:extLst>
          </p:cNvPr>
          <p:cNvSpPr/>
          <p:nvPr/>
        </p:nvSpPr>
        <p:spPr>
          <a:xfrm>
            <a:off x="2498988" y="2954498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cert.pem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0E778E56-3F8C-DFB3-AA69-829E06B70E19}"/>
              </a:ext>
            </a:extLst>
          </p:cNvPr>
          <p:cNvSpPr/>
          <p:nvPr/>
        </p:nvSpPr>
        <p:spPr>
          <a:xfrm>
            <a:off x="2498988" y="3353464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key.pem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736CA4E8-8D9E-DA0F-F1E6-9F396DB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257885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921ED3-EA23-FCAE-23CA-FE1D4FFA5E2A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005111" y="2857315"/>
            <a:ext cx="1142570" cy="6690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1F5067-B89C-4F2B-B065-20F7AAA2E5E0}"/>
              </a:ext>
            </a:extLst>
          </p:cNvPr>
          <p:cNvSpPr txBox="1"/>
          <p:nvPr/>
        </p:nvSpPr>
        <p:spPr>
          <a:xfrm>
            <a:off x="7089263" y="2250587"/>
            <a:ext cx="6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Org 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A52FB-F67C-1063-B409-8473FE79D44B}"/>
              </a:ext>
            </a:extLst>
          </p:cNvPr>
          <p:cNvSpPr txBox="1"/>
          <p:nvPr/>
        </p:nvSpPr>
        <p:spPr>
          <a:xfrm>
            <a:off x="8652747" y="4442978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contracts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5151F25-FF53-E663-CE62-C7FF92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2" y="355304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3676394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3CB2076-881B-4FDA-E600-14A727B56F77}"/>
              </a:ext>
            </a:extLst>
          </p:cNvPr>
          <p:cNvSpPr/>
          <p:nvPr/>
        </p:nvSpPr>
        <p:spPr>
          <a:xfrm>
            <a:off x="2421113" y="2190635"/>
            <a:ext cx="1675116" cy="666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fabric-ca-client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DE521C6-E88A-BE3B-A340-CF0A687E254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96229" y="2508688"/>
            <a:ext cx="1334556" cy="1017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B79A391-0965-B7E1-DA3D-A08A9AB799BC}"/>
              </a:ext>
            </a:extLst>
          </p:cNvPr>
          <p:cNvSpPr txBox="1"/>
          <p:nvPr/>
        </p:nvSpPr>
        <p:spPr>
          <a:xfrm>
            <a:off x="2396895" y="1827779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register(); enroll()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1A5326-4844-9606-1DDF-62D09DC2D50E}"/>
              </a:ext>
            </a:extLst>
          </p:cNvPr>
          <p:cNvSpPr txBox="1"/>
          <p:nvPr/>
        </p:nvSpPr>
        <p:spPr>
          <a:xfrm>
            <a:off x="2473839" y="4944674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npm start transact</a:t>
            </a:r>
          </a:p>
        </p:txBody>
      </p:sp>
    </p:spTree>
    <p:extLst>
      <p:ext uri="{BB962C8B-B14F-4D97-AF65-F5344CB8AC3E}">
        <p14:creationId xmlns:p14="http://schemas.microsoft.com/office/powerpoint/2010/main" val="20735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168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Joshua Kneubuhl</cp:lastModifiedBy>
  <cp:revision>10</cp:revision>
  <dcterms:created xsi:type="dcterms:W3CDTF">2022-08-28T10:39:50Z</dcterms:created>
  <dcterms:modified xsi:type="dcterms:W3CDTF">2022-08-29T18:16:14Z</dcterms:modified>
</cp:coreProperties>
</file>