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3"/>
    <p:restoredTop sz="96327"/>
  </p:normalViewPr>
  <p:slideViewPr>
    <p:cSldViewPr snapToGrid="0">
      <p:cViewPr varScale="1">
        <p:scale>
          <a:sx n="176" d="100"/>
          <a:sy n="176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95D7-2CAB-E07C-D347-75BCBA78B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A17BE-E7E3-D9EE-83DE-E98660C4E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D047-E894-937F-081A-B4BAA60C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A8FF-B552-F512-7541-A622C5C3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6634-AB01-4DBE-B666-0A6D79C2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3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FF5C-53DF-769C-A372-1F1B7D84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4CACB-D06A-33E9-D395-573214CAD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427D-9D42-FF9C-6239-68DBC234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D73F4-2927-E600-9FCE-483A552A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E072-589E-458A-A4F4-8443D440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F8053-C5F5-E9A9-8401-61A9EDB1D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F4734-BE9F-539D-E548-B113EAB05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75DF-E1D6-40E6-6460-B8F11EED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B6DAD-C3D3-F548-5C88-8067F60E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6F51-1103-8804-7194-294852F9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6037-2EFA-D365-AB03-A6B75E2F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A95E-0FE0-FBCA-88EA-BB80DC71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C7EF-D6B4-5464-8EB0-3E18D5A9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A46E-EABF-F7F1-799C-538B0B67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7AB6-E574-DACE-9FE8-BB8789D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67A2-D6C3-B591-3D9F-41A511DD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C8A4-24A9-59B0-4244-169D5EB31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DF82-625E-8A97-A971-17E8F88A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E68F-2B2C-82A7-4104-433F60ED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9667-ADF5-BAFB-316C-FD6446FB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A4B5-BD6D-1C9B-9522-6A476BE1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C54D-E29C-FBD6-CFDE-D9E921C86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2AD09-7D9F-E9E2-099E-DED4020B1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50698-E20B-8754-ED71-B2492104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059A5-46B5-298C-8B47-7BDDF347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FE12E-193C-D38C-5ABA-327180D1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9259-7CF9-85EC-FAE6-F5C1546A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29D9E-4910-9579-122F-85C31E5A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75232-0E63-66B9-5530-A5764A37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CD655-A646-A210-6189-76B65377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4E0E2-2ED0-E928-0ADD-6F6B05987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A25C5-E18E-0920-8193-4B68CAA6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8B759-D9DB-3281-E57B-990CC141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692C1-2189-ACB5-A698-C02B6FBC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1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9E0C-04BB-50BA-0561-BD52A97F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78AC4-3EF3-70F6-FB9C-815072E7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9CF13-56DD-596F-8743-574CF1FF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DECD-1C70-19D3-23EA-D239D3DF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B09A1-3D0C-1703-A3F6-3C542E2B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1DA7A-707B-F952-7A1B-8D978CFE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38032-12CD-A9C7-8B16-861FD53E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6738-8ACF-4928-800E-530D70CC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A165-8509-DA17-C30B-8EC5BF16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31F8-6D4D-5188-23C4-60EE33DAA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B7EA-7B29-33C2-F4CA-22AF59C4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1CB3-A8CD-2BED-06A2-42D2167E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555A0-DFA1-F4E3-F472-1EF05664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4BD8-838A-EA7B-6716-A8BF617D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A2321-957C-073E-57E0-37A758A26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E052-5A26-7B67-0BA8-7480A9E7B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DB33-15B8-057E-AE85-1A32281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7D5B3-D95E-A8A8-519C-5CA4AFF8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1AD7D-12A3-E134-7298-5A857C6B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B2BF0-5397-EC59-432F-EE3BA661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7E2A-8477-A5C5-3A3D-DD2D5784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40199-393E-3631-6B0E-B2E4C2616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D93B-3845-88DA-7AC1-C4D9A081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89F0-4D64-AC56-5396-13366A7A9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5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08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4222B1-8765-8222-D77A-564CD7884510}"/>
              </a:ext>
            </a:extLst>
          </p:cNvPr>
          <p:cNvCxnSpPr>
            <a:stCxn id="4" idx="3"/>
          </p:cNvCxnSpPr>
          <p:nvPr/>
        </p:nvCxnSpPr>
        <p:spPr>
          <a:xfrm>
            <a:off x="3602935" y="4890052"/>
            <a:ext cx="2310848" cy="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A4F706D-134A-A17C-48F3-0304FAB4CD3B}"/>
              </a:ext>
            </a:extLst>
          </p:cNvPr>
          <p:cNvSpPr/>
          <p:nvPr/>
        </p:nvSpPr>
        <p:spPr>
          <a:xfrm>
            <a:off x="4850296" y="1540565"/>
            <a:ext cx="6172200" cy="4462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4972F2-01C1-B2B9-A7BA-5CBC45DCBE16}"/>
              </a:ext>
            </a:extLst>
          </p:cNvPr>
          <p:cNvSpPr/>
          <p:nvPr/>
        </p:nvSpPr>
        <p:spPr>
          <a:xfrm>
            <a:off x="1306995" y="4452730"/>
            <a:ext cx="2295940" cy="874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Gateway Cilent Application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814392" y="3140765"/>
            <a:ext cx="4758717" cy="231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641C408-F39C-6D4A-3371-640C0BD188B5}"/>
              </a:ext>
            </a:extLst>
          </p:cNvPr>
          <p:cNvSpPr/>
          <p:nvPr/>
        </p:nvSpPr>
        <p:spPr>
          <a:xfrm rot="16200000">
            <a:off x="4675569" y="4400909"/>
            <a:ext cx="349455" cy="96409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D73F211C-F228-C137-028F-D062386BCD36}"/>
              </a:ext>
            </a:extLst>
          </p:cNvPr>
          <p:cNvSpPr/>
          <p:nvPr/>
        </p:nvSpPr>
        <p:spPr>
          <a:xfrm>
            <a:off x="1618891" y="3288986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AAB14A08-DDD4-968E-8D22-FBE2BDA38860}"/>
              </a:ext>
            </a:extLst>
          </p:cNvPr>
          <p:cNvSpPr/>
          <p:nvPr/>
        </p:nvSpPr>
        <p:spPr>
          <a:xfrm>
            <a:off x="1794012" y="3462921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cert + key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3AC7B8B0-4149-5CB7-22B6-B6FB67E0FC44}"/>
              </a:ext>
            </a:extLst>
          </p:cNvPr>
          <p:cNvSpPr/>
          <p:nvPr/>
        </p:nvSpPr>
        <p:spPr>
          <a:xfrm>
            <a:off x="2538977" y="3462921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TLS cert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A41F4F-77C3-DE16-95DE-A5090A4EE314}"/>
              </a:ext>
            </a:extLst>
          </p:cNvPr>
          <p:cNvSpPr/>
          <p:nvPr/>
        </p:nvSpPr>
        <p:spPr>
          <a:xfrm>
            <a:off x="5814392" y="1881804"/>
            <a:ext cx="2400301" cy="7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Docker Registry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1CEA803-0D3E-E07C-6661-9A22555B9933}"/>
              </a:ext>
            </a:extLst>
          </p:cNvPr>
          <p:cNvSpPr/>
          <p:nvPr/>
        </p:nvSpPr>
        <p:spPr>
          <a:xfrm>
            <a:off x="8468139" y="3462921"/>
            <a:ext cx="1789044" cy="861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asset-tx-cc</a:t>
            </a:r>
          </a:p>
          <a:p>
            <a:pPr algn="ctr"/>
            <a:r>
              <a:rPr lang="en-US"/>
              <a:t>(k8s-builder)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7848725" y="553689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k8s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ADCF78-C0E7-0D2F-99C3-8DAD104FEB00}"/>
              </a:ext>
            </a:extLst>
          </p:cNvPr>
          <p:cNvSpPr/>
          <p:nvPr/>
        </p:nvSpPr>
        <p:spPr>
          <a:xfrm>
            <a:off x="6120020" y="34629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E403FB-36C6-317B-CDF6-71BAF45728C3}"/>
              </a:ext>
            </a:extLst>
          </p:cNvPr>
          <p:cNvSpPr/>
          <p:nvPr/>
        </p:nvSpPr>
        <p:spPr>
          <a:xfrm>
            <a:off x="6272420" y="36153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D36B1A8-B9A8-9EC1-3E03-89108BE8A49E}"/>
              </a:ext>
            </a:extLst>
          </p:cNvPr>
          <p:cNvSpPr/>
          <p:nvPr/>
        </p:nvSpPr>
        <p:spPr>
          <a:xfrm>
            <a:off x="6424820" y="37677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D135A26-1430-8136-BF83-CA47162F27A8}"/>
              </a:ext>
            </a:extLst>
          </p:cNvPr>
          <p:cNvSpPr/>
          <p:nvPr/>
        </p:nvSpPr>
        <p:spPr>
          <a:xfrm>
            <a:off x="6577220" y="39201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8A7418-6164-8839-3231-9E71A76DEB94}"/>
              </a:ext>
            </a:extLst>
          </p:cNvPr>
          <p:cNvSpPr/>
          <p:nvPr/>
        </p:nvSpPr>
        <p:spPr>
          <a:xfrm>
            <a:off x="6136116" y="45073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1561650" y="1887904"/>
            <a:ext cx="241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*. 107-20-49-98.nip.io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394D26-AA2D-36F5-7CD0-61F9C9DF9CBC}"/>
              </a:ext>
            </a:extLst>
          </p:cNvPr>
          <p:cNvSpPr/>
          <p:nvPr/>
        </p:nvSpPr>
        <p:spPr>
          <a:xfrm>
            <a:off x="6288516" y="46597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F0AA772-F354-33D7-ACFD-FD7ED147ABC4}"/>
              </a:ext>
            </a:extLst>
          </p:cNvPr>
          <p:cNvSpPr/>
          <p:nvPr/>
        </p:nvSpPr>
        <p:spPr>
          <a:xfrm>
            <a:off x="6440916" y="48121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orderers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B4B1CE6-2E15-54F8-7375-78A305B54A3C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>
            <a:off x="8214693" y="2237561"/>
            <a:ext cx="1147968" cy="1225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2ED96B-A19D-7E50-3DD2-CDFE59E68CF0}"/>
              </a:ext>
            </a:extLst>
          </p:cNvPr>
          <p:cNvSpPr txBox="1"/>
          <p:nvPr/>
        </p:nvSpPr>
        <p:spPr>
          <a:xfrm>
            <a:off x="1329491" y="1515550"/>
            <a:ext cx="254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Cloud Virtual Machine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B8E9BC-F4D6-BDE8-21FC-FC6C561C9E91}"/>
              </a:ext>
            </a:extLst>
          </p:cNvPr>
          <p:cNvSpPr/>
          <p:nvPr/>
        </p:nvSpPr>
        <p:spPr>
          <a:xfrm>
            <a:off x="8468139" y="4728902"/>
            <a:ext cx="1789044" cy="362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fabric-operator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D4FBF-8CB3-8118-3C09-62CD64C142C5}"/>
              </a:ext>
            </a:extLst>
          </p:cNvPr>
          <p:cNvSpPr txBox="1"/>
          <p:nvPr/>
        </p:nvSpPr>
        <p:spPr>
          <a:xfrm>
            <a:off x="4858108" y="205289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:5000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0835E0-A815-062B-12BD-BF6D3F2AEF0B}"/>
              </a:ext>
            </a:extLst>
          </p:cNvPr>
          <p:cNvSpPr txBox="1"/>
          <p:nvPr/>
        </p:nvSpPr>
        <p:spPr>
          <a:xfrm>
            <a:off x="4869636" y="4247986"/>
            <a:ext cx="78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:443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12-kube-ec2-vm.md</a:t>
            </a:r>
          </a:p>
        </p:txBody>
      </p:sp>
    </p:spTree>
    <p:extLst>
      <p:ext uri="{BB962C8B-B14F-4D97-AF65-F5344CB8AC3E}">
        <p14:creationId xmlns:p14="http://schemas.microsoft.com/office/powerpoint/2010/main" val="156558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932110-EE2A-698F-400B-C08FA48ABDAC}"/>
              </a:ext>
            </a:extLst>
          </p:cNvPr>
          <p:cNvSpPr/>
          <p:nvPr/>
        </p:nvSpPr>
        <p:spPr>
          <a:xfrm>
            <a:off x="327991" y="1431235"/>
            <a:ext cx="10595113" cy="47012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7"/>
            <a:ext cx="4758717" cy="2653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8D60D0-AF5D-D21D-4DC5-3F97D0568DD8}"/>
              </a:ext>
            </a:extLst>
          </p:cNvPr>
          <p:cNvCxnSpPr>
            <a:cxnSpLocks/>
            <a:stCxn id="33" idx="6"/>
            <a:endCxn id="1026" idx="1"/>
          </p:cNvCxnSpPr>
          <p:nvPr/>
        </p:nvCxnSpPr>
        <p:spPr>
          <a:xfrm flipV="1">
            <a:off x="1778343" y="3523485"/>
            <a:ext cx="3850531" cy="2981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2487091" y="1946175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127.0.0.1:5000</a:t>
            </a:r>
          </a:p>
          <a:p>
            <a:pPr algn="r"/>
            <a:r>
              <a:rPr lang="en-US" sz="1400" b="1"/>
              <a:t>Container registry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10-kube.md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7DCC56-BC65-C400-23D4-FD6DD052AFB5}"/>
              </a:ext>
            </a:extLst>
          </p:cNvPr>
          <p:cNvSpPr txBox="1"/>
          <p:nvPr/>
        </p:nvSpPr>
        <p:spPr>
          <a:xfrm>
            <a:off x="2683565" y="3261874"/>
            <a:ext cx="13852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127.0.0.1:8888</a:t>
            </a:r>
          </a:p>
          <a:p>
            <a:pPr algn="r"/>
            <a:r>
              <a:rPr lang="en-US" sz="1400" b="1"/>
              <a:t>API 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CDCD0F-19DD-8D89-DA3B-00EECE7FDCC6}"/>
              </a:ext>
            </a:extLst>
          </p:cNvPr>
          <p:cNvSpPr txBox="1"/>
          <p:nvPr/>
        </p:nvSpPr>
        <p:spPr>
          <a:xfrm>
            <a:off x="2487091" y="4645887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127.0.0.1:443</a:t>
            </a:r>
          </a:p>
          <a:p>
            <a:pPr algn="r"/>
            <a:r>
              <a:rPr lang="en-US" sz="1400" b="1"/>
              <a:t>Nginx Ingress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7AE17E4-408D-F095-534E-2A52CD12CBF4}"/>
              </a:ext>
            </a:extLst>
          </p:cNvPr>
          <p:cNvSpPr/>
          <p:nvPr/>
        </p:nvSpPr>
        <p:spPr>
          <a:xfrm>
            <a:off x="734734" y="3229540"/>
            <a:ext cx="1043609" cy="64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CC154-4919-1C45-86B1-8C510A8CAA1C}"/>
              </a:ext>
            </a:extLst>
          </p:cNvPr>
          <p:cNvSpPr txBox="1"/>
          <p:nvPr/>
        </p:nvSpPr>
        <p:spPr>
          <a:xfrm>
            <a:off x="2811379" y="5507073"/>
            <a:ext cx="125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*.localho.st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stCxn id="41" idx="3"/>
            <a:endCxn id="17" idx="1"/>
          </p:cNvCxnSpPr>
          <p:nvPr/>
        </p:nvCxnSpPr>
        <p:spPr>
          <a:xfrm flipV="1">
            <a:off x="4068774" y="4905447"/>
            <a:ext cx="486152" cy="786292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6D26F0-F8FD-917D-6795-DC72D812D811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4068774" y="4905447"/>
            <a:ext cx="486152" cy="20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1A07AEE-3529-4F88-B0E1-C501560FF3A7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>
            <a:off x="4068774" y="2207785"/>
            <a:ext cx="1347641" cy="1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2404867E-6A37-8A2B-F330-3F56D699A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370" y="2832486"/>
            <a:ext cx="574327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3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932110-EE2A-698F-400B-C08FA48ABDAC}"/>
              </a:ext>
            </a:extLst>
          </p:cNvPr>
          <p:cNvSpPr/>
          <p:nvPr/>
        </p:nvSpPr>
        <p:spPr>
          <a:xfrm>
            <a:off x="4842089" y="1525013"/>
            <a:ext cx="6081015" cy="44782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8"/>
            <a:ext cx="4758717" cy="2315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8D60D0-AF5D-D21D-4DC5-3F97D0568DD8}"/>
              </a:ext>
            </a:extLst>
          </p:cNvPr>
          <p:cNvCxnSpPr>
            <a:cxnSpLocks/>
            <a:stCxn id="33" idx="6"/>
            <a:endCxn id="1026" idx="1"/>
          </p:cNvCxnSpPr>
          <p:nvPr/>
        </p:nvCxnSpPr>
        <p:spPr>
          <a:xfrm flipV="1">
            <a:off x="1778343" y="3523485"/>
            <a:ext cx="3850531" cy="2981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7586172" y="550707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2487091" y="1992572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:5000</a:t>
            </a:r>
          </a:p>
          <a:p>
            <a:pPr algn="r"/>
            <a:r>
              <a:rPr lang="en-US" sz="1400" b="1"/>
              <a:t>Container 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ED96B-A19D-7E50-3DD2-CDFE59E68CF0}"/>
              </a:ext>
            </a:extLst>
          </p:cNvPr>
          <p:cNvSpPr txBox="1"/>
          <p:nvPr/>
        </p:nvSpPr>
        <p:spPr>
          <a:xfrm>
            <a:off x="6757627" y="1028852"/>
            <a:ext cx="2152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EC2 Virtual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12-kube-ec2-vm.md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7DCC56-BC65-C400-23D4-FD6DD052AFB5}"/>
              </a:ext>
            </a:extLst>
          </p:cNvPr>
          <p:cNvSpPr txBox="1"/>
          <p:nvPr/>
        </p:nvSpPr>
        <p:spPr>
          <a:xfrm>
            <a:off x="2269991" y="3183970"/>
            <a:ext cx="179878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:22</a:t>
            </a:r>
          </a:p>
          <a:p>
            <a:pPr algn="r"/>
            <a:r>
              <a:rPr lang="en-US" sz="1400"/>
              <a:t>(0.0.0.0 -&gt; ssh tunnel)</a:t>
            </a:r>
          </a:p>
          <a:p>
            <a:pPr algn="r"/>
            <a:r>
              <a:rPr lang="en-US" sz="1400" b="1"/>
              <a:t>Kube API 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CDCD0F-19DD-8D89-DA3B-00EECE7FDCC6}"/>
              </a:ext>
            </a:extLst>
          </p:cNvPr>
          <p:cNvSpPr txBox="1"/>
          <p:nvPr/>
        </p:nvSpPr>
        <p:spPr>
          <a:xfrm>
            <a:off x="2487091" y="4645887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:443</a:t>
            </a:r>
          </a:p>
          <a:p>
            <a:pPr algn="r"/>
            <a:r>
              <a:rPr lang="en-US" sz="1400" b="1"/>
              <a:t>Nginx Ingress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7AE17E4-408D-F095-534E-2A52CD12CBF4}"/>
              </a:ext>
            </a:extLst>
          </p:cNvPr>
          <p:cNvSpPr/>
          <p:nvPr/>
        </p:nvSpPr>
        <p:spPr>
          <a:xfrm>
            <a:off x="734734" y="3229540"/>
            <a:ext cx="1043609" cy="64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CC154-4919-1C45-86B1-8C510A8CAA1C}"/>
              </a:ext>
            </a:extLst>
          </p:cNvPr>
          <p:cNvSpPr txBox="1"/>
          <p:nvPr/>
        </p:nvSpPr>
        <p:spPr>
          <a:xfrm>
            <a:off x="1859515" y="5507073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*.203-0-113-43.nip.io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cxnSpLocks/>
            <a:stCxn id="41" idx="3"/>
            <a:endCxn id="17" idx="1"/>
          </p:cNvCxnSpPr>
          <p:nvPr/>
        </p:nvCxnSpPr>
        <p:spPr>
          <a:xfrm flipV="1">
            <a:off x="4068774" y="4905447"/>
            <a:ext cx="486152" cy="786292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6D26F0-F8FD-917D-6795-DC72D812D811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4068774" y="4905447"/>
            <a:ext cx="486152" cy="20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4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88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Kneubuhl</dc:creator>
  <cp:lastModifiedBy>Joshua Kneubuhl</cp:lastModifiedBy>
  <cp:revision>4</cp:revision>
  <dcterms:created xsi:type="dcterms:W3CDTF">2022-08-28T10:39:50Z</dcterms:created>
  <dcterms:modified xsi:type="dcterms:W3CDTF">2022-08-28T12:05:54Z</dcterms:modified>
</cp:coreProperties>
</file>