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/>
    <p:restoredTop sz="96327"/>
  </p:normalViewPr>
  <p:slideViewPr>
    <p:cSldViewPr snapToGrid="0">
      <p:cViewPr varScale="1">
        <p:scale>
          <a:sx n="160" d="100"/>
          <a:sy n="160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95D7-2CAB-E07C-D347-75BCBA78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A17BE-E7E3-D9EE-83DE-E98660C4E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D047-E894-937F-081A-B4BAA60C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A8FF-B552-F512-7541-A622C5C3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6634-AB01-4DBE-B666-0A6D79C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FF5C-53DF-769C-A372-1F1B7D84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4CACB-D06A-33E9-D395-573214CAD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427D-9D42-FF9C-6239-68DBC234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D73F4-2927-E600-9FCE-483A552A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E072-589E-458A-A4F4-8443D44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F8053-C5F5-E9A9-8401-61A9EDB1D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F4734-BE9F-539D-E548-B113EAB05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75DF-E1D6-40E6-6460-B8F11EED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6DAD-C3D3-F548-5C88-8067F60E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6F51-1103-8804-7194-294852F9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6037-2EFA-D365-AB03-A6B75E2F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0A95E-0FE0-FBCA-88EA-BB80DC71C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C7EF-D6B4-5464-8EB0-3E18D5A9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1A46E-EABF-F7F1-799C-538B0B67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7AB6-E574-DACE-9FE8-BB8789DF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67A2-D6C3-B591-3D9F-41A511DDA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C8A4-24A9-59B0-4244-169D5EB31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DF82-625E-8A97-A971-17E8F88A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E68F-2B2C-82A7-4104-433F60ED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9667-ADF5-BAFB-316C-FD6446FB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9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4B5-BD6D-1C9B-9522-6A476BE1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C54D-E29C-FBD6-CFDE-D9E921C86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AD09-7D9F-E9E2-099E-DED4020B1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50698-E20B-8754-ED71-B2492104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059A5-46B5-298C-8B47-7BDDF347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E12E-193C-D38C-5ABA-327180D1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9259-7CF9-85EC-FAE6-F5C1546A8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29D9E-4910-9579-122F-85C31E5A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5232-0E63-66B9-5530-A5764A372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D655-A646-A210-6189-76B65377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4E0E2-2ED0-E928-0ADD-6F6B05987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A25C5-E18E-0920-8193-4B68CAA6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8B759-D9DB-3281-E57B-990CC141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692C1-2189-ACB5-A698-C02B6FBCD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1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E0C-04BB-50BA-0561-BD52A97F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78AC4-3EF3-70F6-FB9C-815072E7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9CF13-56DD-596F-8743-574CF1FF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CDECD-1C70-19D3-23EA-D239D3DF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74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B09A1-3D0C-1703-A3F6-3C542E2B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1DA7A-707B-F952-7A1B-8D978CF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38032-12CD-A9C7-8B16-861FD53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9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6738-8ACF-4928-800E-530D70CC2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A165-8509-DA17-C30B-8EC5BF16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31F8-6D4D-5188-23C4-60EE33DAA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7B7EA-7B29-33C2-F4CA-22AF59C42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81CB3-A8CD-2BED-06A2-42D2167EA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555A0-DFA1-F4E3-F472-1EF05664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4BD8-838A-EA7B-6716-A8BF617D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A2321-957C-073E-57E0-37A758A26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6E052-5A26-7B67-0BA8-7480A9E7B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CDB33-15B8-057E-AE85-1A32281B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7D5B3-D95E-A8A8-519C-5CA4AFF8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1AD7D-12A3-E134-7298-5A857C6B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B2BF0-5397-EC59-432F-EE3BA661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47E2A-8477-A5C5-3A3D-DD2D5784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40199-393E-3631-6B0E-B2E4C2616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1FBF-B18C-8A46-83FA-737EDAEFA390}" type="datetimeFigureOut">
              <a:t>8/30/22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BD93B-3845-88DA-7AC1-C4D9A081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89F0-4D64-AC56-5396-13366A7A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FDD88-6FD8-C347-9091-EB67E5B3CD6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908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8554B-E4C6-5729-78CB-7D25D62602BC}"/>
              </a:ext>
            </a:extLst>
          </p:cNvPr>
          <p:cNvSpPr txBox="1"/>
          <p:nvPr/>
        </p:nvSpPr>
        <p:spPr>
          <a:xfrm>
            <a:off x="105355" y="121258"/>
            <a:ext cx="137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00-setup.md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6365F2-324D-4D64-AE64-085BDD340E8D}"/>
              </a:ext>
            </a:extLst>
          </p:cNvPr>
          <p:cNvSpPr/>
          <p:nvPr/>
        </p:nvSpPr>
        <p:spPr>
          <a:xfrm>
            <a:off x="4113143" y="5341289"/>
            <a:ext cx="3965713" cy="6261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Bare Metal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AF146D-8BF8-6670-21AA-3E51122D3E9D}"/>
              </a:ext>
            </a:extLst>
          </p:cNvPr>
          <p:cNvSpPr/>
          <p:nvPr/>
        </p:nvSpPr>
        <p:spPr>
          <a:xfrm>
            <a:off x="4113143" y="4493150"/>
            <a:ext cx="3965713" cy="6261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1">
                    <a:lumMod val="75000"/>
                  </a:schemeClr>
                </a:solidFill>
              </a:rPr>
              <a:t>Virtualization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13EE91-0697-B0A5-FFF2-B316D11CFB97}"/>
              </a:ext>
            </a:extLst>
          </p:cNvPr>
          <p:cNvSpPr/>
          <p:nvPr/>
        </p:nvSpPr>
        <p:spPr>
          <a:xfrm>
            <a:off x="4113143" y="3645011"/>
            <a:ext cx="3965713" cy="62616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accent1">
                    <a:lumMod val="50000"/>
                  </a:schemeClr>
                </a:solidFill>
              </a:rPr>
              <a:t>Container Orchestration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EFE2C6C-ADCD-CADE-828C-70B1045CD414}"/>
              </a:ext>
            </a:extLst>
          </p:cNvPr>
          <p:cNvSpPr/>
          <p:nvPr/>
        </p:nvSpPr>
        <p:spPr>
          <a:xfrm>
            <a:off x="4113143" y="2796872"/>
            <a:ext cx="3965713" cy="6261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Fabric gRPC Services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6D1982-6965-FF13-3F24-6244408F84D2}"/>
              </a:ext>
            </a:extLst>
          </p:cNvPr>
          <p:cNvSpPr/>
          <p:nvPr/>
        </p:nvSpPr>
        <p:spPr>
          <a:xfrm>
            <a:off x="4113143" y="1948733"/>
            <a:ext cx="1818863" cy="62616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Gateway Client Applications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B08E76-660E-BD4D-F515-599B56C0686B}"/>
              </a:ext>
            </a:extLst>
          </p:cNvPr>
          <p:cNvSpPr/>
          <p:nvPr/>
        </p:nvSpPr>
        <p:spPr>
          <a:xfrm>
            <a:off x="6180483" y="1948733"/>
            <a:ext cx="1898373" cy="62616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Fabric Chaincode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802B86-C8F1-D2B5-0FB1-854F82C16A9E}"/>
              </a:ext>
            </a:extLst>
          </p:cNvPr>
          <p:cNvSpPr/>
          <p:nvPr/>
        </p:nvSpPr>
        <p:spPr>
          <a:xfrm>
            <a:off x="4113142" y="1100594"/>
            <a:ext cx="3965713" cy="626165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Enterprise Integration</a:t>
            </a:r>
          </a:p>
        </p:txBody>
      </p:sp>
    </p:spTree>
    <p:extLst>
      <p:ext uri="{BB962C8B-B14F-4D97-AF65-F5344CB8AC3E}">
        <p14:creationId xmlns:p14="http://schemas.microsoft.com/office/powerpoint/2010/main" val="258578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4222B1-8765-8222-D77A-564CD7884510}"/>
              </a:ext>
            </a:extLst>
          </p:cNvPr>
          <p:cNvCxnSpPr>
            <a:stCxn id="4" idx="3"/>
          </p:cNvCxnSpPr>
          <p:nvPr/>
        </p:nvCxnSpPr>
        <p:spPr>
          <a:xfrm>
            <a:off x="3602935" y="4890052"/>
            <a:ext cx="2310848" cy="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4F706D-134A-A17C-48F3-0304FAB4CD3B}"/>
              </a:ext>
            </a:extLst>
          </p:cNvPr>
          <p:cNvSpPr/>
          <p:nvPr/>
        </p:nvSpPr>
        <p:spPr>
          <a:xfrm>
            <a:off x="4850296" y="1540565"/>
            <a:ext cx="6172200" cy="44626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04972F2-01C1-B2B9-A7BA-5CBC45DCBE16}"/>
              </a:ext>
            </a:extLst>
          </p:cNvPr>
          <p:cNvSpPr/>
          <p:nvPr/>
        </p:nvSpPr>
        <p:spPr>
          <a:xfrm>
            <a:off x="1306995" y="4452730"/>
            <a:ext cx="2295940" cy="8746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Gateway Cilent Application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814392" y="3140765"/>
            <a:ext cx="4758717" cy="23158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6641C408-F39C-6D4A-3371-640C0BD188B5}"/>
              </a:ext>
            </a:extLst>
          </p:cNvPr>
          <p:cNvSpPr/>
          <p:nvPr/>
        </p:nvSpPr>
        <p:spPr>
          <a:xfrm rot="16200000">
            <a:off x="4675569" y="4400909"/>
            <a:ext cx="349455" cy="96409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D73F211C-F228-C137-028F-D062386BCD36}"/>
              </a:ext>
            </a:extLst>
          </p:cNvPr>
          <p:cNvSpPr/>
          <p:nvPr/>
        </p:nvSpPr>
        <p:spPr>
          <a:xfrm>
            <a:off x="1618891" y="3288986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AB14A08-DDD4-968E-8D22-FBE2BDA38860}"/>
              </a:ext>
            </a:extLst>
          </p:cNvPr>
          <p:cNvSpPr/>
          <p:nvPr/>
        </p:nvSpPr>
        <p:spPr>
          <a:xfrm>
            <a:off x="1794012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cert + key</a:t>
            </a:r>
          </a:p>
        </p:txBody>
      </p:sp>
      <p:sp>
        <p:nvSpPr>
          <p:cNvPr id="12" name="Folded Corner 11">
            <a:extLst>
              <a:ext uri="{FF2B5EF4-FFF2-40B4-BE49-F238E27FC236}">
                <a16:creationId xmlns:a16="http://schemas.microsoft.com/office/drawing/2014/main" id="{3AC7B8B0-4149-5CB7-22B6-B6FB67E0FC44}"/>
              </a:ext>
            </a:extLst>
          </p:cNvPr>
          <p:cNvSpPr/>
          <p:nvPr/>
        </p:nvSpPr>
        <p:spPr>
          <a:xfrm>
            <a:off x="2538977" y="3462921"/>
            <a:ext cx="571971" cy="73139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TLS cert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9A41F4F-77C3-DE16-95DE-A5090A4EE314}"/>
              </a:ext>
            </a:extLst>
          </p:cNvPr>
          <p:cNvSpPr/>
          <p:nvPr/>
        </p:nvSpPr>
        <p:spPr>
          <a:xfrm>
            <a:off x="5814392" y="1881804"/>
            <a:ext cx="2400301" cy="7115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Docker Registry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1CEA803-0D3E-E07C-6661-9A22555B9933}"/>
              </a:ext>
            </a:extLst>
          </p:cNvPr>
          <p:cNvSpPr/>
          <p:nvPr/>
        </p:nvSpPr>
        <p:spPr>
          <a:xfrm>
            <a:off x="8468139" y="3462921"/>
            <a:ext cx="1789044" cy="8613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asset-tx-cc</a:t>
            </a:r>
          </a:p>
          <a:p>
            <a:pPr algn="ctr"/>
            <a:r>
              <a:rPr lang="en-US"/>
              <a:t>(k8s-builder)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848725" y="553689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k8s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ADCF78-C0E7-0D2F-99C3-8DAD104FEB00}"/>
              </a:ext>
            </a:extLst>
          </p:cNvPr>
          <p:cNvSpPr/>
          <p:nvPr/>
        </p:nvSpPr>
        <p:spPr>
          <a:xfrm>
            <a:off x="6120020" y="34629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1E403FB-36C6-317B-CDF6-71BAF45728C3}"/>
              </a:ext>
            </a:extLst>
          </p:cNvPr>
          <p:cNvSpPr/>
          <p:nvPr/>
        </p:nvSpPr>
        <p:spPr>
          <a:xfrm>
            <a:off x="6272420" y="36153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36B1A8-B9A8-9EC1-3E03-89108BE8A49E}"/>
              </a:ext>
            </a:extLst>
          </p:cNvPr>
          <p:cNvSpPr/>
          <p:nvPr/>
        </p:nvSpPr>
        <p:spPr>
          <a:xfrm>
            <a:off x="6424820" y="37677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D135A26-1430-8136-BF83-CA47162F27A8}"/>
              </a:ext>
            </a:extLst>
          </p:cNvPr>
          <p:cNvSpPr/>
          <p:nvPr/>
        </p:nvSpPr>
        <p:spPr>
          <a:xfrm>
            <a:off x="6577220" y="3920122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peers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08A7418-6164-8839-3231-9E71A76DEB94}"/>
              </a:ext>
            </a:extLst>
          </p:cNvPr>
          <p:cNvSpPr/>
          <p:nvPr/>
        </p:nvSpPr>
        <p:spPr>
          <a:xfrm>
            <a:off x="6136116" y="45073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1561650" y="1887904"/>
            <a:ext cx="2418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*. 107-20-49-98.nip.io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C394D26-AA2D-36F5-7CD0-61F9C9DF9CBC}"/>
              </a:ext>
            </a:extLst>
          </p:cNvPr>
          <p:cNvSpPr/>
          <p:nvPr/>
        </p:nvSpPr>
        <p:spPr>
          <a:xfrm>
            <a:off x="6288516" y="46597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F0AA772-F354-33D7-ACFD-FD7ED147ABC4}"/>
              </a:ext>
            </a:extLst>
          </p:cNvPr>
          <p:cNvSpPr/>
          <p:nvPr/>
        </p:nvSpPr>
        <p:spPr>
          <a:xfrm>
            <a:off x="6440916" y="4812124"/>
            <a:ext cx="1403902" cy="362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orderers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5B4B1CE6-2E15-54F8-7375-78A305B54A3C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>
            <a:off x="8214693" y="2237561"/>
            <a:ext cx="1147968" cy="12253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1329491" y="1515550"/>
            <a:ext cx="2548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Cloud Virtual Machine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B8E9BC-F4D6-BDE8-21FC-FC6C561C9E91}"/>
              </a:ext>
            </a:extLst>
          </p:cNvPr>
          <p:cNvSpPr/>
          <p:nvPr/>
        </p:nvSpPr>
        <p:spPr>
          <a:xfrm>
            <a:off x="8468139" y="4728902"/>
            <a:ext cx="1789044" cy="3620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D4FBF-8CB3-8118-3C09-62CD64C142C5}"/>
              </a:ext>
            </a:extLst>
          </p:cNvPr>
          <p:cNvSpPr txBox="1"/>
          <p:nvPr/>
        </p:nvSpPr>
        <p:spPr>
          <a:xfrm>
            <a:off x="4858108" y="205289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:5000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835E0-A815-062B-12BD-BF6D3F2AEF0B}"/>
              </a:ext>
            </a:extLst>
          </p:cNvPr>
          <p:cNvSpPr txBox="1"/>
          <p:nvPr/>
        </p:nvSpPr>
        <p:spPr>
          <a:xfrm>
            <a:off x="4869636" y="4247986"/>
            <a:ext cx="783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:443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</p:spTree>
    <p:extLst>
      <p:ext uri="{BB962C8B-B14F-4D97-AF65-F5344CB8AC3E}">
        <p14:creationId xmlns:p14="http://schemas.microsoft.com/office/powerpoint/2010/main" val="156558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327991" y="1431235"/>
            <a:ext cx="10595113" cy="470120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758717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46175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1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10-kube.md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683565" y="3261874"/>
            <a:ext cx="138520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127.0.0.1:8888</a:t>
            </a:r>
          </a:p>
          <a:p>
            <a:pPr algn="r"/>
            <a:r>
              <a:rPr lang="en-US" sz="1400" b="1"/>
              <a:t>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127.0.0.1:443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2811379" y="5507073"/>
            <a:ext cx="125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/>
              <a:t>*.localho.st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1A07AEE-3529-4F88-B0E1-C501560FF3A7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4068774" y="2207785"/>
            <a:ext cx="1347641" cy="1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2404867E-6A37-8A2B-F330-3F56D699A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370" y="2832486"/>
            <a:ext cx="574327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13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B932110-EE2A-698F-400B-C08FA48ABDAC}"/>
              </a:ext>
            </a:extLst>
          </p:cNvPr>
          <p:cNvSpPr/>
          <p:nvPr/>
        </p:nvSpPr>
        <p:spPr>
          <a:xfrm>
            <a:off x="4842089" y="1525013"/>
            <a:ext cx="6081015" cy="447822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8"/>
            <a:ext cx="4758717" cy="23158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8D60D0-AF5D-D21D-4DC5-3F97D0568DD8}"/>
              </a:ext>
            </a:extLst>
          </p:cNvPr>
          <p:cNvCxnSpPr>
            <a:cxnSpLocks/>
            <a:stCxn id="33" idx="6"/>
            <a:endCxn id="1026" idx="1"/>
          </p:cNvCxnSpPr>
          <p:nvPr/>
        </p:nvCxnSpPr>
        <p:spPr>
          <a:xfrm flipV="1">
            <a:off x="1778343" y="3523485"/>
            <a:ext cx="3850531" cy="298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7586172" y="5507073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9C42-2B75-A52C-27A7-F585974EC1BB}"/>
              </a:ext>
            </a:extLst>
          </p:cNvPr>
          <p:cNvSpPr txBox="1"/>
          <p:nvPr/>
        </p:nvSpPr>
        <p:spPr>
          <a:xfrm>
            <a:off x="2487091" y="1992572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:5000</a:t>
            </a:r>
          </a:p>
          <a:p>
            <a:pPr algn="r"/>
            <a:r>
              <a:rPr lang="en-US" sz="1400" b="1"/>
              <a:t>Container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ED96B-A19D-7E50-3DD2-CDFE59E68CF0}"/>
              </a:ext>
            </a:extLst>
          </p:cNvPr>
          <p:cNvSpPr txBox="1"/>
          <p:nvPr/>
        </p:nvSpPr>
        <p:spPr>
          <a:xfrm>
            <a:off x="6757627" y="1028852"/>
            <a:ext cx="2152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EC2 Virtual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207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12-kube-ec2-vm.md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47DCC56-BC65-C400-23D4-FD6DD052AFB5}"/>
              </a:ext>
            </a:extLst>
          </p:cNvPr>
          <p:cNvSpPr txBox="1"/>
          <p:nvPr/>
        </p:nvSpPr>
        <p:spPr>
          <a:xfrm>
            <a:off x="2269991" y="3183970"/>
            <a:ext cx="179878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:22</a:t>
            </a:r>
          </a:p>
          <a:p>
            <a:pPr algn="r"/>
            <a:r>
              <a:rPr lang="en-US" sz="1400"/>
              <a:t>(0.0.0.0 -&gt; ssh tunnel)</a:t>
            </a:r>
          </a:p>
          <a:p>
            <a:pPr algn="r"/>
            <a:r>
              <a:rPr lang="en-US" sz="1400" b="1"/>
              <a:t>Kube API Controller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CDCD0F-19DD-8D89-DA3B-00EECE7FDCC6}"/>
              </a:ext>
            </a:extLst>
          </p:cNvPr>
          <p:cNvSpPr txBox="1"/>
          <p:nvPr/>
        </p:nvSpPr>
        <p:spPr>
          <a:xfrm>
            <a:off x="2487091" y="4645887"/>
            <a:ext cx="1581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/>
              <a:t>:443</a:t>
            </a:r>
          </a:p>
          <a:p>
            <a:pPr algn="r"/>
            <a:r>
              <a:rPr lang="en-US" sz="1400" b="1"/>
              <a:t>Nginx Ingress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47AE17E4-408D-F095-534E-2A52CD12CBF4}"/>
              </a:ext>
            </a:extLst>
          </p:cNvPr>
          <p:cNvSpPr/>
          <p:nvPr/>
        </p:nvSpPr>
        <p:spPr>
          <a:xfrm>
            <a:off x="734734" y="3229540"/>
            <a:ext cx="1043609" cy="6475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3CC154-4919-1C45-86B1-8C510A8CAA1C}"/>
              </a:ext>
            </a:extLst>
          </p:cNvPr>
          <p:cNvSpPr txBox="1"/>
          <p:nvPr/>
        </p:nvSpPr>
        <p:spPr>
          <a:xfrm>
            <a:off x="1859515" y="5507073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*.203-0-113-43.nip.io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41" idx="3"/>
            <a:endCxn id="17" idx="1"/>
          </p:cNvCxnSpPr>
          <p:nvPr/>
        </p:nvCxnSpPr>
        <p:spPr>
          <a:xfrm flipV="1">
            <a:off x="4068774" y="4905447"/>
            <a:ext cx="486152" cy="786292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6D26F0-F8FD-917D-6795-DC72D812D811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068774" y="4905447"/>
            <a:ext cx="486152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7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4842089" y="3043374"/>
            <a:ext cx="4667671" cy="2653749"/>
          </a:xfrm>
          <a:prstGeom prst="round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38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20-fabric.md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26" y="4627257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E1F957D-26BD-3C84-B69F-1514CEF73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874" y="3245295"/>
            <a:ext cx="574327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0548E2CF-5227-F17F-7513-B3443F64FF92}"/>
              </a:ext>
            </a:extLst>
          </p:cNvPr>
          <p:cNvCxnSpPr>
            <a:cxnSpLocks/>
            <a:stCxn id="1029" idx="3"/>
            <a:endCxn id="17" idx="1"/>
          </p:cNvCxnSpPr>
          <p:nvPr/>
        </p:nvCxnSpPr>
        <p:spPr>
          <a:xfrm>
            <a:off x="3898206" y="4905446"/>
            <a:ext cx="656720" cy="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9505850-5440-EC14-D34B-5180E9DF972E}"/>
              </a:ext>
            </a:extLst>
          </p:cNvPr>
          <p:cNvSpPr/>
          <p:nvPr/>
        </p:nvSpPr>
        <p:spPr>
          <a:xfrm>
            <a:off x="7318266" y="4627257"/>
            <a:ext cx="1789044" cy="556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fabric-operator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0F00DD8-A741-280A-F2F4-8AB5AD0D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852" y="43932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CA6E679-7BEA-1578-23BE-F7A2BCF2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52" y="45456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944F262-DAC1-8F20-9FF5-36480A248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52" y="46980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06B4A05-D280-1A1F-393F-49B1CFA1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52" y="4850471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DA688AB3-686B-6BE1-EA70-D43805355EE6}"/>
              </a:ext>
            </a:extLst>
          </p:cNvPr>
          <p:cNvCxnSpPr>
            <a:cxnSpLocks/>
            <a:stCxn id="1024" idx="3"/>
            <a:endCxn id="1026" idx="1"/>
          </p:cNvCxnSpPr>
          <p:nvPr/>
        </p:nvCxnSpPr>
        <p:spPr>
          <a:xfrm flipV="1">
            <a:off x="3892756" y="3523485"/>
            <a:ext cx="1736118" cy="636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6545725-2F92-B67B-E278-B74AC288EDA7}"/>
              </a:ext>
            </a:extLst>
          </p:cNvPr>
          <p:cNvCxnSpPr>
            <a:cxnSpLocks/>
            <a:stCxn id="17" idx="3"/>
            <a:endCxn id="1028" idx="1"/>
          </p:cNvCxnSpPr>
          <p:nvPr/>
        </p:nvCxnSpPr>
        <p:spPr>
          <a:xfrm flipV="1">
            <a:off x="5129252" y="4671733"/>
            <a:ext cx="582600" cy="233714"/>
          </a:xfrm>
          <a:prstGeom prst="bentConnector3">
            <a:avLst>
              <a:gd name="adj1" fmla="val 6811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E3DCAD8-6ADC-3E31-A9C8-72585D089019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5129252" y="4905447"/>
            <a:ext cx="1039800" cy="223486"/>
          </a:xfrm>
          <a:prstGeom prst="bentConnector3">
            <a:avLst>
              <a:gd name="adj1" fmla="val 38500"/>
            </a:avLst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391E484D-5F63-9D37-16C6-3D13EF1B5DB6}"/>
              </a:ext>
            </a:extLst>
          </p:cNvPr>
          <p:cNvCxnSpPr>
            <a:cxnSpLocks/>
            <a:stCxn id="1026" idx="3"/>
            <a:endCxn id="6" idx="0"/>
          </p:cNvCxnSpPr>
          <p:nvPr/>
        </p:nvCxnSpPr>
        <p:spPr>
          <a:xfrm>
            <a:off x="6203201" y="3523485"/>
            <a:ext cx="2009587" cy="1103772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A3B97C6B-72CB-46E0-0439-7F48985E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24" y="3251645"/>
            <a:ext cx="574327" cy="55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olded Corner 52">
            <a:extLst>
              <a:ext uri="{FF2B5EF4-FFF2-40B4-BE49-F238E27FC236}">
                <a16:creationId xmlns:a16="http://schemas.microsoft.com/office/drawing/2014/main" id="{D7D13126-0ED7-6D8B-D5FF-33D876E8842F}"/>
              </a:ext>
            </a:extLst>
          </p:cNvPr>
          <p:cNvSpPr/>
          <p:nvPr/>
        </p:nvSpPr>
        <p:spPr>
          <a:xfrm>
            <a:off x="2591194" y="4122353"/>
            <a:ext cx="667969" cy="54183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channel config</a:t>
            </a:r>
          </a:p>
        </p:txBody>
      </p:sp>
      <p:sp>
        <p:nvSpPr>
          <p:cNvPr id="1024" name="Rounded Rectangle 1023">
            <a:extLst>
              <a:ext uri="{FF2B5EF4-FFF2-40B4-BE49-F238E27FC236}">
                <a16:creationId xmlns:a16="http://schemas.microsoft.com/office/drawing/2014/main" id="{42242201-2B40-BD97-18B9-E7337EE660F2}"/>
              </a:ext>
            </a:extLst>
          </p:cNvPr>
          <p:cNvSpPr/>
          <p:nvPr/>
        </p:nvSpPr>
        <p:spPr>
          <a:xfrm>
            <a:off x="2568417" y="3357518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kubectl</a:t>
            </a: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4D7AF11C-402B-40EB-AEF7-BFF8C9C80CDC}"/>
              </a:ext>
            </a:extLst>
          </p:cNvPr>
          <p:cNvSpPr/>
          <p:nvPr/>
        </p:nvSpPr>
        <p:spPr>
          <a:xfrm>
            <a:off x="2573867" y="4733117"/>
            <a:ext cx="1324339" cy="3446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Fabric CLI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EED9637-650B-49B4-0BB9-6857F75AA98A}"/>
              </a:ext>
            </a:extLst>
          </p:cNvPr>
          <p:cNvSpPr txBox="1"/>
          <p:nvPr/>
        </p:nvSpPr>
        <p:spPr>
          <a:xfrm>
            <a:off x="5586174" y="5362647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Fabric nodes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6496DB2-1B68-B1F2-0D63-5ACB7C1341E1}"/>
              </a:ext>
            </a:extLst>
          </p:cNvPr>
          <p:cNvSpPr txBox="1"/>
          <p:nvPr/>
        </p:nvSpPr>
        <p:spPr>
          <a:xfrm>
            <a:off x="8613568" y="3163567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ca</a:t>
            </a:r>
          </a:p>
          <a:p>
            <a:r>
              <a:rPr lang="en-US" sz="1000">
                <a:latin typeface="IBM Plex Mono" panose="020B0509050203000203" pitchFamily="49" charset="77"/>
              </a:rPr>
              <a:t>peer</a:t>
            </a:r>
          </a:p>
          <a:p>
            <a:r>
              <a:rPr lang="en-US" sz="1000">
                <a:latin typeface="IBM Plex Mono" panose="020B0509050203000203" pitchFamily="49" charset="77"/>
              </a:rPr>
              <a:t>orderer</a:t>
            </a:r>
          </a:p>
          <a:p>
            <a:r>
              <a:rPr lang="en-US" sz="1000">
                <a:latin typeface="IBM Plex Mono" panose="020B0509050203000203" pitchFamily="49" charset="77"/>
              </a:rPr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45283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lded Corner 61">
            <a:extLst>
              <a:ext uri="{FF2B5EF4-FFF2-40B4-BE49-F238E27FC236}">
                <a16:creationId xmlns:a16="http://schemas.microsoft.com/office/drawing/2014/main" id="{5E30740C-318B-BBD2-F411-837721E7A061}"/>
              </a:ext>
            </a:extLst>
          </p:cNvPr>
          <p:cNvSpPr/>
          <p:nvPr/>
        </p:nvSpPr>
        <p:spPr>
          <a:xfrm>
            <a:off x="2319492" y="1523627"/>
            <a:ext cx="1520270" cy="330213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asset-transfer.ts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551839" y="3110947"/>
            <a:ext cx="4571875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30-chaincode.md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59" y="4596706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registry logo">
            <a:extLst>
              <a:ext uri="{FF2B5EF4-FFF2-40B4-BE49-F238E27FC236}">
                <a16:creationId xmlns:a16="http://schemas.microsoft.com/office/drawing/2014/main" id="{B2FE9411-E248-E4C2-A899-058A4F8D0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15" y="1708162"/>
            <a:ext cx="999247" cy="99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8C22A4F-96BD-7D12-B6A3-E928F5D54284}"/>
              </a:ext>
            </a:extLst>
          </p:cNvPr>
          <p:cNvSpPr/>
          <p:nvPr/>
        </p:nvSpPr>
        <p:spPr>
          <a:xfrm>
            <a:off x="2189335" y="4699320"/>
            <a:ext cx="1702676" cy="344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peer CLI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C8FF95-190E-2499-7979-BFFADC3A46CF}"/>
              </a:ext>
            </a:extLst>
          </p:cNvPr>
          <p:cNvSpPr/>
          <p:nvPr/>
        </p:nvSpPr>
        <p:spPr>
          <a:xfrm>
            <a:off x="2195530" y="3663523"/>
            <a:ext cx="1702676" cy="9046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CC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7F6D9-5430-9D5A-D7AE-79003976A12B}"/>
              </a:ext>
            </a:extLst>
          </p:cNvPr>
          <p:cNvSpPr txBox="1"/>
          <p:nvPr/>
        </p:nvSpPr>
        <p:spPr>
          <a:xfrm>
            <a:off x="2332787" y="4293238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image@sha256:abc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9CC085-2F57-0364-47FD-2D11360355FA}"/>
              </a:ext>
            </a:extLst>
          </p:cNvPr>
          <p:cNvSpPr/>
          <p:nvPr/>
        </p:nvSpPr>
        <p:spPr>
          <a:xfrm>
            <a:off x="2228289" y="1755458"/>
            <a:ext cx="1702676" cy="9046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CC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933CE-979F-12F4-A50C-CDB64608193C}"/>
              </a:ext>
            </a:extLst>
          </p:cNvPr>
          <p:cNvSpPr txBox="1"/>
          <p:nvPr/>
        </p:nvSpPr>
        <p:spPr>
          <a:xfrm>
            <a:off x="2371741" y="2381450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IBM Plex Mono" panose="020B0509050203000203" pitchFamily="49" charset="77"/>
              </a:rPr>
              <a:t>image@sha256:abc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3AB8FD0-B844-4EA5-2A56-B1805B13A34D}"/>
              </a:ext>
            </a:extLst>
          </p:cNvPr>
          <p:cNvSpPr/>
          <p:nvPr/>
        </p:nvSpPr>
        <p:spPr>
          <a:xfrm>
            <a:off x="2228289" y="2791255"/>
            <a:ext cx="1702676" cy="3446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docker CLI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1988820-B271-BC31-1E58-0A57B384209D}"/>
              </a:ext>
            </a:extLst>
          </p:cNvPr>
          <p:cNvSpPr/>
          <p:nvPr/>
        </p:nvSpPr>
        <p:spPr>
          <a:xfrm>
            <a:off x="7857963" y="4593459"/>
            <a:ext cx="1789044" cy="5563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>
                    <a:lumMod val="60000"/>
                    <a:lumOff val="40000"/>
                  </a:schemeClr>
                </a:solidFill>
              </a:rPr>
              <a:t>fabric-operator</a:t>
            </a: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3AF04FF4-E856-9CFC-2669-B4E036F8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0" y="4596706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952F4B8-38B2-C9DC-5446-227A5D8D3A6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5846085" y="4874896"/>
            <a:ext cx="718495" cy="272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B9DEB3-744C-1600-E792-077278F7FA26}"/>
              </a:ext>
            </a:extLst>
          </p:cNvPr>
          <p:cNvSpPr txBox="1"/>
          <p:nvPr/>
        </p:nvSpPr>
        <p:spPr>
          <a:xfrm>
            <a:off x="6394206" y="5277930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peer pods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0D9FBC-FB0D-3BB7-445C-693D38AE0795}"/>
              </a:ext>
            </a:extLst>
          </p:cNvPr>
          <p:cNvSpPr/>
          <p:nvPr/>
        </p:nvSpPr>
        <p:spPr>
          <a:xfrm>
            <a:off x="7857963" y="3663523"/>
            <a:ext cx="1789044" cy="55637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fabric-k8s-builder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D68C0-98EC-3910-D501-D0C18277D31D}"/>
              </a:ext>
            </a:extLst>
          </p:cNvPr>
          <p:cNvSpPr txBox="1"/>
          <p:nvPr/>
        </p:nvSpPr>
        <p:spPr>
          <a:xfrm>
            <a:off x="6067194" y="3305889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IBM Plex Mono" panose="020B0509050203000203" pitchFamily="49" charset="77"/>
              </a:rPr>
              <a:t>image@sha256:abc..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C15ABDA-066F-F3F0-000C-019F463E7E33}"/>
              </a:ext>
            </a:extLst>
          </p:cNvPr>
          <p:cNvCxnSpPr>
            <a:cxnSpLocks/>
            <a:stCxn id="18" idx="3"/>
            <a:endCxn id="5" idx="0"/>
          </p:cNvCxnSpPr>
          <p:nvPr/>
        </p:nvCxnSpPr>
        <p:spPr>
          <a:xfrm>
            <a:off x="6415662" y="2207786"/>
            <a:ext cx="1422115" cy="90316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EB33AEE-00F4-20BA-F20A-C01950779C15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>
            <a:off x="3930965" y="2207785"/>
            <a:ext cx="148545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E6BB463-0C06-E38B-8E69-A479A87E21F1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3892011" y="4871649"/>
            <a:ext cx="1379748" cy="32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271B6DF-EB41-54E4-08F8-BC1A392E73D4}"/>
              </a:ext>
            </a:extLst>
          </p:cNvPr>
          <p:cNvCxnSpPr>
            <a:cxnSpLocks/>
            <a:stCxn id="20" idx="0"/>
            <a:endCxn id="57" idx="2"/>
          </p:cNvCxnSpPr>
          <p:nvPr/>
        </p:nvCxnSpPr>
        <p:spPr>
          <a:xfrm rot="5400000" flipH="1" flipV="1">
            <a:off x="6666621" y="4411303"/>
            <a:ext cx="370806" cy="127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4">
            <a:extLst>
              <a:ext uri="{FF2B5EF4-FFF2-40B4-BE49-F238E27FC236}">
                <a16:creationId xmlns:a16="http://schemas.microsoft.com/office/drawing/2014/main" id="{63480EB3-6C2D-E746-BF95-DBE0C671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580" y="3668977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26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ded Corner 26">
            <a:extLst>
              <a:ext uri="{FF2B5EF4-FFF2-40B4-BE49-F238E27FC236}">
                <a16:creationId xmlns:a16="http://schemas.microsoft.com/office/drawing/2014/main" id="{3AEA119C-F148-7AD9-87FE-51BDF481CD9B}"/>
              </a:ext>
            </a:extLst>
          </p:cNvPr>
          <p:cNvSpPr/>
          <p:nvPr/>
        </p:nvSpPr>
        <p:spPr>
          <a:xfrm>
            <a:off x="2502608" y="3752430"/>
            <a:ext cx="1520270" cy="330213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trader.ts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976EB2-D6C7-3AF3-0958-43EF32AFB41A}"/>
              </a:ext>
            </a:extLst>
          </p:cNvPr>
          <p:cNvSpPr/>
          <p:nvPr/>
        </p:nvSpPr>
        <p:spPr>
          <a:xfrm>
            <a:off x="5710865" y="2190635"/>
            <a:ext cx="4571875" cy="2653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BBE54-5321-369A-E697-C79336B5F269}"/>
              </a:ext>
            </a:extLst>
          </p:cNvPr>
          <p:cNvSpPr txBox="1"/>
          <p:nvPr/>
        </p:nvSpPr>
        <p:spPr>
          <a:xfrm>
            <a:off x="12322435" y="351751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KIND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17F79-3093-C5AB-2B22-C4068E5CD791}"/>
              </a:ext>
            </a:extLst>
          </p:cNvPr>
          <p:cNvSpPr txBox="1"/>
          <p:nvPr/>
        </p:nvSpPr>
        <p:spPr>
          <a:xfrm>
            <a:off x="198783" y="168965"/>
            <a:ext cx="181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30-chaincode.md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22A53A60-23E1-AA24-7D1D-7F819EDBA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785" y="3248201"/>
            <a:ext cx="574326" cy="55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8C22A4F-96BD-7D12-B6A3-E928F5D54284}"/>
              </a:ext>
            </a:extLst>
          </p:cNvPr>
          <p:cNvSpPr/>
          <p:nvPr/>
        </p:nvSpPr>
        <p:spPr>
          <a:xfrm>
            <a:off x="2421565" y="4005883"/>
            <a:ext cx="1675116" cy="832674"/>
          </a:xfrm>
          <a:prstGeom prst="round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Gateway Client Application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952F4B8-38B2-C9DC-5446-227A5D8D3A6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6005111" y="3526391"/>
            <a:ext cx="1142570" cy="428465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B9DEB3-744C-1600-E792-077278F7FA26}"/>
              </a:ext>
            </a:extLst>
          </p:cNvPr>
          <p:cNvSpPr txBox="1"/>
          <p:nvPr/>
        </p:nvSpPr>
        <p:spPr>
          <a:xfrm>
            <a:off x="7189290" y="4442978"/>
            <a:ext cx="588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peers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2D68C0-98EC-3910-D501-D0C18277D31D}"/>
              </a:ext>
            </a:extLst>
          </p:cNvPr>
          <p:cNvSpPr txBox="1"/>
          <p:nvPr/>
        </p:nvSpPr>
        <p:spPr>
          <a:xfrm>
            <a:off x="8448571" y="3372143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latin typeface="IBM Plex Mono" panose="020B0509050203000203" pitchFamily="49" charset="77"/>
              </a:rPr>
              <a:t>asset-transfer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E6BB463-0C06-E38B-8E69-A479A87E21F1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 flipV="1">
            <a:off x="4096681" y="3526391"/>
            <a:ext cx="1334104" cy="8958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271B6DF-EB41-54E4-08F8-BC1A392E73D4}"/>
              </a:ext>
            </a:extLst>
          </p:cNvPr>
          <p:cNvCxnSpPr>
            <a:cxnSpLocks/>
            <a:stCxn id="20" idx="3"/>
            <a:endCxn id="57" idx="1"/>
          </p:cNvCxnSpPr>
          <p:nvPr/>
        </p:nvCxnSpPr>
        <p:spPr>
          <a:xfrm flipV="1">
            <a:off x="7722569" y="3952912"/>
            <a:ext cx="1069500" cy="194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4">
            <a:extLst>
              <a:ext uri="{FF2B5EF4-FFF2-40B4-BE49-F238E27FC236}">
                <a16:creationId xmlns:a16="http://schemas.microsoft.com/office/drawing/2014/main" id="{63480EB3-6C2D-E746-BF95-DBE0C671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069" y="3674450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olded Corner 32">
            <a:extLst>
              <a:ext uri="{FF2B5EF4-FFF2-40B4-BE49-F238E27FC236}">
                <a16:creationId xmlns:a16="http://schemas.microsoft.com/office/drawing/2014/main" id="{42D11DF8-1F28-CEED-98C3-4AED94EAA11E}"/>
              </a:ext>
            </a:extLst>
          </p:cNvPr>
          <p:cNvSpPr/>
          <p:nvPr/>
        </p:nvSpPr>
        <p:spPr>
          <a:xfrm>
            <a:off x="2498988" y="2954498"/>
            <a:ext cx="1520270" cy="33021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cert.pem</a:t>
            </a:r>
          </a:p>
        </p:txBody>
      </p:sp>
      <p:sp>
        <p:nvSpPr>
          <p:cNvPr id="34" name="Folded Corner 33">
            <a:extLst>
              <a:ext uri="{FF2B5EF4-FFF2-40B4-BE49-F238E27FC236}">
                <a16:creationId xmlns:a16="http://schemas.microsoft.com/office/drawing/2014/main" id="{0E778E56-3F8C-DFB3-AA69-829E06B70E19}"/>
              </a:ext>
            </a:extLst>
          </p:cNvPr>
          <p:cNvSpPr/>
          <p:nvPr/>
        </p:nvSpPr>
        <p:spPr>
          <a:xfrm>
            <a:off x="2498988" y="3353464"/>
            <a:ext cx="1520270" cy="33021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>
                    <a:lumMod val="50000"/>
                  </a:schemeClr>
                </a:solidFill>
                <a:latin typeface="IBM Plex Mono" panose="020B0509050203000203" pitchFamily="49" charset="77"/>
              </a:rPr>
              <a:t>key.pem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736CA4E8-8D9E-DA0F-F1E6-9F396DB8D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81" y="2578853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9921ED3-EA23-FCAE-23CA-FE1D4FFA5E2A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6005111" y="2857315"/>
            <a:ext cx="1142570" cy="669076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F1F5067-B89C-4F2B-B065-20F7AAA2E5E0}"/>
              </a:ext>
            </a:extLst>
          </p:cNvPr>
          <p:cNvSpPr txBox="1"/>
          <p:nvPr/>
        </p:nvSpPr>
        <p:spPr>
          <a:xfrm>
            <a:off x="7089263" y="2250587"/>
            <a:ext cx="68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Org CA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EA52FB-F67C-1063-B409-8473FE79D44B}"/>
              </a:ext>
            </a:extLst>
          </p:cNvPr>
          <p:cNvSpPr txBox="1"/>
          <p:nvPr/>
        </p:nvSpPr>
        <p:spPr>
          <a:xfrm>
            <a:off x="8652747" y="4442978"/>
            <a:ext cx="859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contracts</a:t>
            </a:r>
          </a:p>
        </p:txBody>
      </p:sp>
      <p:pic>
        <p:nvPicPr>
          <p:cNvPr id="60" name="Picture 4">
            <a:extLst>
              <a:ext uri="{FF2B5EF4-FFF2-40B4-BE49-F238E27FC236}">
                <a16:creationId xmlns:a16="http://schemas.microsoft.com/office/drawing/2014/main" id="{F5151F25-FF53-E663-CE62-C7FF9252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52" y="3553043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3AF04FF4-E856-9CFC-2669-B4E036F8E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681" y="3676394"/>
            <a:ext cx="574888" cy="55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3CB2076-881B-4FDA-E600-14A727B56F77}"/>
              </a:ext>
            </a:extLst>
          </p:cNvPr>
          <p:cNvSpPr/>
          <p:nvPr/>
        </p:nvSpPr>
        <p:spPr>
          <a:xfrm>
            <a:off x="2421113" y="2190635"/>
            <a:ext cx="1675116" cy="666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accent1">
                    <a:lumMod val="75000"/>
                  </a:schemeClr>
                </a:solidFill>
              </a:rPr>
              <a:t>fabric-ca-client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DE521C6-E88A-BE3B-A340-CF0A687E254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096229" y="2508688"/>
            <a:ext cx="1334556" cy="10177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B79A391-0965-B7E1-DA3D-A08A9AB799BC}"/>
              </a:ext>
            </a:extLst>
          </p:cNvPr>
          <p:cNvSpPr txBox="1"/>
          <p:nvPr/>
        </p:nvSpPr>
        <p:spPr>
          <a:xfrm>
            <a:off x="2396895" y="1827779"/>
            <a:ext cx="1723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>
                <a:latin typeface="IBM Plex Mono" panose="020B0509050203000203" pitchFamily="49" charset="77"/>
              </a:rPr>
              <a:t>register(); enroll()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1A5326-4844-9606-1DDF-62D09DC2D50E}"/>
              </a:ext>
            </a:extLst>
          </p:cNvPr>
          <p:cNvSpPr txBox="1"/>
          <p:nvPr/>
        </p:nvSpPr>
        <p:spPr>
          <a:xfrm>
            <a:off x="2473839" y="4944674"/>
            <a:ext cx="1569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i="1">
                <a:latin typeface="IBM Plex Mono" panose="020B0509050203000203" pitchFamily="49" charset="77"/>
              </a:rPr>
              <a:t>npm start transact</a:t>
            </a:r>
          </a:p>
        </p:txBody>
      </p:sp>
    </p:spTree>
    <p:extLst>
      <p:ext uri="{BB962C8B-B14F-4D97-AF65-F5344CB8AC3E}">
        <p14:creationId xmlns:p14="http://schemas.microsoft.com/office/powerpoint/2010/main" val="207350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186</Words>
  <Application>Microsoft Macintosh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Kneubuhl</dc:creator>
  <cp:lastModifiedBy>Joshua Kneubuhl</cp:lastModifiedBy>
  <cp:revision>14</cp:revision>
  <dcterms:created xsi:type="dcterms:W3CDTF">2022-08-28T10:39:50Z</dcterms:created>
  <dcterms:modified xsi:type="dcterms:W3CDTF">2022-08-30T20:54:41Z</dcterms:modified>
</cp:coreProperties>
</file>