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/>
    <p:restoredTop sz="96327"/>
  </p:normalViewPr>
  <p:slideViewPr>
    <p:cSldViewPr snapToGrid="0">
      <p:cViewPr varScale="1">
        <p:scale>
          <a:sx n="160" d="100"/>
          <a:sy n="16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>
                <a:latin typeface="IBM Plex Mono" panose="020B0509050203000203" pitchFamily="49" charset="77"/>
              </a:rPr>
              <a:t>orderer</a:t>
            </a:r>
          </a:p>
          <a:p>
            <a:r>
              <a:rPr lang="en-US" sz="100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ded Corner 61">
            <a:extLst>
              <a:ext uri="{FF2B5EF4-FFF2-40B4-BE49-F238E27FC236}">
                <a16:creationId xmlns:a16="http://schemas.microsoft.com/office/drawing/2014/main" id="{5E30740C-318B-BBD2-F411-837721E7A061}"/>
              </a:ext>
            </a:extLst>
          </p:cNvPr>
          <p:cNvSpPr/>
          <p:nvPr/>
        </p:nvSpPr>
        <p:spPr>
          <a:xfrm>
            <a:off x="2319492" y="1523627"/>
            <a:ext cx="1520270" cy="3302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asset-transfer.ts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59" y="4596706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189335" y="4699320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peer CLI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8FF95-190E-2499-7979-BFFADC3A46CF}"/>
              </a:ext>
            </a:extLst>
          </p:cNvPr>
          <p:cNvSpPr/>
          <p:nvPr/>
        </p:nvSpPr>
        <p:spPr>
          <a:xfrm>
            <a:off x="2195530" y="3663523"/>
            <a:ext cx="1702676" cy="904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CC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6D9-5430-9D5A-D7AE-79003976A12B}"/>
              </a:ext>
            </a:extLst>
          </p:cNvPr>
          <p:cNvSpPr txBox="1"/>
          <p:nvPr/>
        </p:nvSpPr>
        <p:spPr>
          <a:xfrm>
            <a:off x="2332787" y="42932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CC085-2F57-0364-47FD-2D11360355FA}"/>
              </a:ext>
            </a:extLst>
          </p:cNvPr>
          <p:cNvSpPr/>
          <p:nvPr/>
        </p:nvSpPr>
        <p:spPr>
          <a:xfrm>
            <a:off x="2228289" y="1755458"/>
            <a:ext cx="1702676" cy="904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CC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933CE-979F-12F4-A50C-CDB64608193C}"/>
              </a:ext>
            </a:extLst>
          </p:cNvPr>
          <p:cNvSpPr txBox="1"/>
          <p:nvPr/>
        </p:nvSpPr>
        <p:spPr>
          <a:xfrm>
            <a:off x="2371741" y="238145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AB8FD0-B844-4EA5-2A56-B1805B13A34D}"/>
              </a:ext>
            </a:extLst>
          </p:cNvPr>
          <p:cNvSpPr/>
          <p:nvPr/>
        </p:nvSpPr>
        <p:spPr>
          <a:xfrm>
            <a:off x="2228289" y="2791255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docker CLI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988820-B271-BC31-1E58-0A57B384209D}"/>
              </a:ext>
            </a:extLst>
          </p:cNvPr>
          <p:cNvSpPr/>
          <p:nvPr/>
        </p:nvSpPr>
        <p:spPr>
          <a:xfrm>
            <a:off x="7857963" y="4593459"/>
            <a:ext cx="1789044" cy="5563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fabric-operator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4596706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846085" y="4874896"/>
            <a:ext cx="718495" cy="27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6394206" y="527793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 pods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0D9FBC-FB0D-3BB7-445C-693D38AE0795}"/>
              </a:ext>
            </a:extLst>
          </p:cNvPr>
          <p:cNvSpPr/>
          <p:nvPr/>
        </p:nvSpPr>
        <p:spPr>
          <a:xfrm>
            <a:off x="7857963" y="3663523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fabric-k8s-builder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6067194" y="330588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image@sha256:abc..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15ABDA-066F-F3F0-000C-019F463E7E33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415662" y="2207786"/>
            <a:ext cx="1422115" cy="90316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EB33AEE-00F4-20BA-F20A-C01950779C15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30965" y="2207785"/>
            <a:ext cx="1485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892011" y="4871649"/>
            <a:ext cx="1379748" cy="3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rot="5400000" flipH="1" flipV="1">
            <a:off x="6666621" y="4411303"/>
            <a:ext cx="370806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3668977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139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Joshua Kneubuhl</cp:lastModifiedBy>
  <cp:revision>9</cp:revision>
  <dcterms:created xsi:type="dcterms:W3CDTF">2022-08-28T10:39:50Z</dcterms:created>
  <dcterms:modified xsi:type="dcterms:W3CDTF">2022-08-29T11:00:07Z</dcterms:modified>
</cp:coreProperties>
</file>