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6327"/>
  </p:normalViewPr>
  <p:slideViewPr>
    <p:cSldViewPr snapToGrid="0">
      <p:cViewPr varScale="1">
        <p:scale>
          <a:sx n="181" d="100"/>
          <a:sy n="181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>
                <a:latin typeface="IBM Plex Mono" panose="020B0509050203000203" pitchFamily="49" charset="77"/>
              </a:rPr>
              <a:t>orderer</a:t>
            </a:r>
          </a:p>
          <a:p>
            <a:r>
              <a:rPr lang="en-US" sz="100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104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Joshua Kneubuhl</cp:lastModifiedBy>
  <cp:revision>7</cp:revision>
  <dcterms:created xsi:type="dcterms:W3CDTF">2022-08-28T10:39:50Z</dcterms:created>
  <dcterms:modified xsi:type="dcterms:W3CDTF">2022-08-28T13:57:36Z</dcterms:modified>
</cp:coreProperties>
</file>