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>
        <p:scale>
          <a:sx n="75" d="100"/>
          <a:sy n="75" d="100"/>
        </p:scale>
        <p:origin x="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k\OneDrive\Documents\Professional\RMDS%20Labs\s1\Dataset_SHIPS_RII_AT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Variable</a:t>
            </a:r>
            <a:r>
              <a:rPr lang="en-US" baseline="0" dirty="0"/>
              <a:t> Mean comparisons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580927384076992E-2"/>
          <c:y val="0.15782407407407409"/>
          <c:w val="0.87753018372703417"/>
          <c:h val="0.6714577865266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Sheet1!$B$1:$J$1</c:f>
              <c:strCache>
                <c:ptCount val="9"/>
                <c:pt idx="0">
                  <c:v>PER</c:v>
                </c:pt>
                <c:pt idx="1">
                  <c:v>SHRD</c:v>
                </c:pt>
                <c:pt idx="2">
                  <c:v>D200</c:v>
                </c:pt>
                <c:pt idx="3">
                  <c:v>TPW</c:v>
                </c:pt>
                <c:pt idx="4">
                  <c:v>PC2</c:v>
                </c:pt>
                <c:pt idx="5">
                  <c:v>SDBT</c:v>
                </c:pt>
                <c:pt idx="6">
                  <c:v>POT</c:v>
                </c:pt>
                <c:pt idx="7">
                  <c:v>OHC</c:v>
                </c:pt>
                <c:pt idx="8">
                  <c:v>VMX0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1817</c:v>
                </c:pt>
                <c:pt idx="1">
                  <c:v>15</c:v>
                </c:pt>
                <c:pt idx="2">
                  <c:v>32</c:v>
                </c:pt>
                <c:pt idx="3">
                  <c:v>214</c:v>
                </c:pt>
                <c:pt idx="4">
                  <c:v>427</c:v>
                </c:pt>
                <c:pt idx="5">
                  <c:v>468</c:v>
                </c:pt>
                <c:pt idx="6">
                  <c:v>-71</c:v>
                </c:pt>
                <c:pt idx="7">
                  <c:v>60</c:v>
                </c:pt>
                <c:pt idx="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A-4CBF-9FF4-89C362BF442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Sheet1!$B$1:$J$1</c:f>
              <c:strCache>
                <c:ptCount val="9"/>
                <c:pt idx="0">
                  <c:v>PER</c:v>
                </c:pt>
                <c:pt idx="1">
                  <c:v>SHRD</c:v>
                </c:pt>
                <c:pt idx="2">
                  <c:v>D200</c:v>
                </c:pt>
                <c:pt idx="3">
                  <c:v>TPW</c:v>
                </c:pt>
                <c:pt idx="4">
                  <c:v>PC2</c:v>
                </c:pt>
                <c:pt idx="5">
                  <c:v>SDBT</c:v>
                </c:pt>
                <c:pt idx="6">
                  <c:v>POT</c:v>
                </c:pt>
                <c:pt idx="7">
                  <c:v>OHC</c:v>
                </c:pt>
                <c:pt idx="8">
                  <c:v>VMX0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2429</c:v>
                </c:pt>
                <c:pt idx="1">
                  <c:v>19</c:v>
                </c:pt>
                <c:pt idx="2">
                  <c:v>37</c:v>
                </c:pt>
                <c:pt idx="3">
                  <c:v>308</c:v>
                </c:pt>
                <c:pt idx="4">
                  <c:v>851</c:v>
                </c:pt>
                <c:pt idx="5">
                  <c:v>835</c:v>
                </c:pt>
                <c:pt idx="6">
                  <c:v>-62</c:v>
                </c:pt>
                <c:pt idx="7">
                  <c:v>46</c:v>
                </c:pt>
                <c:pt idx="8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A-4CBF-9FF4-89C362BF4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020815"/>
        <c:axId val="1105996127"/>
      </c:barChart>
      <c:catAx>
        <c:axId val="96402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996127"/>
        <c:crosses val="autoZero"/>
        <c:auto val="1"/>
        <c:lblAlgn val="ctr"/>
        <c:lblOffset val="100"/>
        <c:noMultiLvlLbl val="0"/>
      </c:catAx>
      <c:valAx>
        <c:axId val="1105996127"/>
        <c:scaling>
          <c:orientation val="minMax"/>
          <c:min val="-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020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7BB2-3EA5-4060-8844-85ADC115A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26F15-8AC3-4A71-AE44-5A450ED4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08DA-F150-4B9D-9ECA-17967401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DC1F-34C1-4585-96CB-FC35994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7547-F155-41E9-986E-C9899151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6414-E833-4518-93F6-75580DA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BCCF-8C42-4BA4-89C5-54B3F1E7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9C35-AB9F-444D-A89B-FF91402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557A-22AE-45D5-901B-103FED0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D141-5686-4DB8-9D19-6CFE9AF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33F8D-0CA7-43BA-A8C8-2343B06F9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06D26-23AC-4EE3-9778-8863D292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1F17-8D2F-45FA-8039-104753B2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6D70-C1B4-4845-8EDB-E1C3DDAD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32A7-DE08-4026-9E89-6D1E772D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71B5-ED02-48EC-8697-C20ECD20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1AE8-03B2-4238-9C98-EF40F7B7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6A90-F004-45CB-9BD1-18CBECC6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3C15-C6D8-45BA-9599-3A41AC90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1BCA-4229-4D73-81F9-67C2779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DCB8-6534-4834-A939-723F62ED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3EBE-865A-4EE8-B848-92BE7253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8081-A583-4D97-9A3A-87E0A985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BF76-67B3-4D68-AF17-A0E4007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0E39-9774-4877-B938-81424DD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D70C-EF5D-4503-9C7A-741A3EAF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8748-22B2-4E57-BDE5-8D7FE1EE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8F791-1543-4483-A0A9-F19D1744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D64C-FBD7-4C55-ABD7-3FF82742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28646-F54C-4C10-96EA-949AB03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30BB-73BD-4CAE-80C1-D6364532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D60-F848-4188-A788-5AD825D0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6E05-AB5B-4985-84D0-6A927513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D5996-59A6-48A4-8F4F-30E01583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B0F4E-4D0C-4596-8D20-E64ADDC5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364BD-278E-4EFE-B0DA-725B01060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D7899-F847-41C7-BDAD-25054EE5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AE480-2D30-4ED1-83CF-7F794A64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530CE-3F32-4663-BFDA-6E263E2D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93E4-523B-4B13-B84F-EAAF197E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0FDB3-BADE-48EC-BFCF-790B0B3F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D4509-F741-4112-A0BA-FA788DE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62755-8E32-46F5-9FBC-6F1609E5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F216-4F2B-473C-A9CB-34EB0A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A6ABA-6D31-402A-A63E-5C5CA527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EB7B-E273-492D-B1ED-FDB0529F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CB2A-AFC8-4C00-A25E-CC400590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BB26-7220-4B14-BDC8-DD0BC6D3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E4F3C-8A1C-44C3-B9BA-47792DAC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163F3-816B-41DC-90ED-22C582FF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1E56F-7793-4B39-B039-4478A439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1796-11CF-499B-A9F4-DD10E38B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91EC-1126-41F9-A9D4-8388C150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74CE-B375-479D-8C9A-758294AE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CEB2-9082-413B-A35A-6E2024E1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32C7A-20F0-41F6-9827-8A239E6B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D9076-04C2-4694-9E40-5F92A2A4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1FE6-8065-412B-9AB3-BCFBC5EF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8C9DC-5676-45F4-9E48-C0C84FB3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4671-5974-4674-A449-0FC35B14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8CFD-2E39-407D-A6E4-FD4DC135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084F-7B98-447A-9ACF-B7E26E7E15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753D-B275-4C0B-B1FA-39381F3B9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E0F2-C5D2-420F-BCAD-439EA6FE8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C0C0-F637-4D60-87DD-1BB7E7EB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9D83-CE96-4C6D-B0A4-E0814E25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frequency distributions of hurricane characteristics?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DDDC6F-E72D-4839-AE7D-B7A08110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52" y="1470501"/>
            <a:ext cx="8870203" cy="47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DEB6-61FF-467A-B592-794E7F87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variables show significance differences between RI and non-RI cases?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5A8B6B-C77C-4B44-8A79-E4154977B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303906"/>
              </p:ext>
            </p:extLst>
          </p:nvPr>
        </p:nvGraphicFramePr>
        <p:xfrm>
          <a:off x="1286256" y="1408177"/>
          <a:ext cx="9485376" cy="508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AD02BD-BAA7-458F-8A91-8542E72AB309}"/>
              </a:ext>
            </a:extLst>
          </p:cNvPr>
          <p:cNvSpPr/>
          <p:nvPr/>
        </p:nvSpPr>
        <p:spPr>
          <a:xfrm>
            <a:off x="2041742" y="2430049"/>
            <a:ext cx="1177447" cy="3482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F6B6C-2FB8-46B9-8170-5F3D2D7375FD}"/>
              </a:ext>
            </a:extLst>
          </p:cNvPr>
          <p:cNvSpPr/>
          <p:nvPr/>
        </p:nvSpPr>
        <p:spPr>
          <a:xfrm>
            <a:off x="4749452" y="4622103"/>
            <a:ext cx="987469" cy="144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3F2D6-289F-43D6-94EE-E4687AD4EE03}"/>
              </a:ext>
            </a:extLst>
          </p:cNvPr>
          <p:cNvSpPr/>
          <p:nvPr/>
        </p:nvSpPr>
        <p:spPr>
          <a:xfrm>
            <a:off x="5866356" y="4459265"/>
            <a:ext cx="987469" cy="144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51FE7-8292-4B36-87C2-D29239E93E86}"/>
              </a:ext>
            </a:extLst>
          </p:cNvPr>
          <p:cNvSpPr/>
          <p:nvPr/>
        </p:nvSpPr>
        <p:spPr>
          <a:xfrm>
            <a:off x="6808146" y="4459264"/>
            <a:ext cx="987469" cy="144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2B9AD-2A0D-4ECE-8965-404A8D36CC18}"/>
              </a:ext>
            </a:extLst>
          </p:cNvPr>
          <p:cNvSpPr txBox="1"/>
          <p:nvPr/>
        </p:nvSpPr>
        <p:spPr>
          <a:xfrm>
            <a:off x="1656566" y="616998"/>
            <a:ext cx="1978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 variables correlated with each other?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0EF55-D580-480D-B98D-FC234CB9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49" y="1417137"/>
            <a:ext cx="8620482" cy="46955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316F16-9A8D-42C8-AAFA-9526E500CD51}"/>
              </a:ext>
            </a:extLst>
          </p:cNvPr>
          <p:cNvSpPr/>
          <p:nvPr/>
        </p:nvSpPr>
        <p:spPr>
          <a:xfrm>
            <a:off x="6096000" y="5398718"/>
            <a:ext cx="530268" cy="2630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F0265-82F1-4D1A-B65F-3DEB1EDC71B9}"/>
              </a:ext>
            </a:extLst>
          </p:cNvPr>
          <p:cNvSpPr/>
          <p:nvPr/>
        </p:nvSpPr>
        <p:spPr>
          <a:xfrm>
            <a:off x="5522590" y="3764919"/>
            <a:ext cx="530268" cy="2630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68118-E4CA-499D-B6F9-EF90281B39BA}"/>
              </a:ext>
            </a:extLst>
          </p:cNvPr>
          <p:cNvSpPr/>
          <p:nvPr/>
        </p:nvSpPr>
        <p:spPr>
          <a:xfrm>
            <a:off x="5382716" y="1680183"/>
            <a:ext cx="530268" cy="2630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2E227-A39B-4FD0-9520-E2EEF7EDB2DE}"/>
              </a:ext>
            </a:extLst>
          </p:cNvPr>
          <p:cNvSpPr/>
          <p:nvPr/>
        </p:nvSpPr>
        <p:spPr>
          <a:xfrm>
            <a:off x="1542201" y="3722772"/>
            <a:ext cx="800267" cy="2630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96342-6D21-4AAD-8CCF-2FBDE3755861}"/>
              </a:ext>
            </a:extLst>
          </p:cNvPr>
          <p:cNvSpPr/>
          <p:nvPr/>
        </p:nvSpPr>
        <p:spPr>
          <a:xfrm>
            <a:off x="6046595" y="1671439"/>
            <a:ext cx="530268" cy="2630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976A3B-5959-40E3-9F0D-3F46A32D14A9}"/>
              </a:ext>
            </a:extLst>
          </p:cNvPr>
          <p:cNvSpPr/>
          <p:nvPr/>
        </p:nvSpPr>
        <p:spPr>
          <a:xfrm>
            <a:off x="1558903" y="5389972"/>
            <a:ext cx="800266" cy="254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FD849ED-5762-420E-8BA2-F0BE21C5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89" y="681660"/>
            <a:ext cx="8325021" cy="57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8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8AFA07A-F614-460F-A1B4-15B084C2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67" y="452002"/>
            <a:ext cx="8726466" cy="59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C67CD36-99B0-46C5-81EA-DFCFDC58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01" y="592548"/>
            <a:ext cx="8444398" cy="567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88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C3CC879-4180-4D01-8B2F-6723FB0E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6" y="793469"/>
            <a:ext cx="8332310" cy="55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EE6832F-E5D9-4668-8A0D-254F6981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11" y="743414"/>
            <a:ext cx="7872250" cy="53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2BBCEB9-D807-4A0E-8387-577F8099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77" y="569696"/>
            <a:ext cx="7745260" cy="52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8842FD3-DE96-4A80-971A-AF705528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46" y="804778"/>
            <a:ext cx="7357353" cy="501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8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281BFF-1677-45BC-8EA8-10BE1E9F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2" y="770718"/>
            <a:ext cx="8192674" cy="56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0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are the frequency distributions of hurricane characteristics?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variables show significance differences between RI and non-RI cases?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Kumtakar</dc:creator>
  <cp:lastModifiedBy>Neel Kumtakar</cp:lastModifiedBy>
  <cp:revision>5</cp:revision>
  <dcterms:created xsi:type="dcterms:W3CDTF">2020-09-21T23:50:03Z</dcterms:created>
  <dcterms:modified xsi:type="dcterms:W3CDTF">2020-09-22T00:55:18Z</dcterms:modified>
</cp:coreProperties>
</file>