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76" r:id="rId5"/>
    <p:sldId id="280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247D-859C-4EAB-BCC1-1B6AD5ED2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7453-1611-4D4C-BAFB-6586E832F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171D-667D-4DE5-BE2E-776D10FE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6931-5E4C-414C-A463-3FC895BD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D15E-90CD-4E09-A258-5F0430BB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9E30-83FE-466B-8158-EEA4D772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90A71-62A2-44AD-B8E3-A67F904A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260C-3AF8-4A20-BBEA-22272007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24BD-2F05-43B2-BFFA-E24E90D9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16CE-817A-4CFF-923C-20A2C550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ABA8E-975C-4B66-B7FD-21618C019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EE3E-3A23-477B-BD09-E4F79385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1432-1320-482B-803E-800E8EFF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41EB-6FC9-4168-AA8B-294EDF9A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CE93-71B2-47DC-B5A7-64417471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A50F-A6D7-43BC-BD6E-C2494AF0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930D-F076-48B8-8333-902015C4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5E37-A24F-4C3C-BC63-818CD792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35C1-217E-48A5-8472-EEBECD44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0E94-F0A6-4C0E-B393-CF357B57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EE59-A07E-419B-986A-6F87E3CF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6B1C-BD92-4B2D-ACA2-5AB3324B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075B-51D1-4692-B3CB-2BD7A987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F463-E2AC-47B6-BCA3-F6224FAC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0C04-5878-46A1-822E-B0E631C3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CE1-ABF4-48D6-B458-1F327827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4333-D3D5-4440-9A49-7258E4605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0C38-A901-4C76-8B35-0A68F34A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91EC-5E3F-4625-B6AF-B160A874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2D0E-6171-4E89-A887-3EDBF759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F81C-AE66-4E70-A16D-4167ADF0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6C62-D123-46A5-9A8A-C28FCA7A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52D3-A944-4027-914E-E149E8CBC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502EA-BE89-4505-922D-303FDA12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AA72-83E8-4920-A685-2F1B65D8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93998-214E-4138-8725-480FB9E95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50442-0D2C-4C71-ADCC-4748006B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6030E-9046-481E-BC57-C5A9C7AD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A803-7B50-45FE-9D4E-C005E06D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D86-EC99-4796-9659-0EDC28DD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01C8B-2856-44E9-9BCB-AAA6E2FB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3A6A2-105B-4F6F-88BE-8E2BD81D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275F-19ED-4251-9F87-C19CA699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6A18B-7F39-444F-A99B-DDEDBD6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3E3D-0DFE-4211-9F7A-A09EE4B2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7F82-296E-4BFA-8D8C-5C2BCF80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FFC6-95AA-419B-81B7-4C0E1695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CCD1-CDA2-41FA-AE14-B5F72B15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9441-B94D-4F92-BA06-EDD60B30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CFCDB-FC8A-4AA8-BF81-9ACEEB7B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F3335-0E81-4112-9886-936812AF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13443-CCD1-4B09-8F35-53E47DE7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B037-2751-4378-9F2D-0892BAE0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7CB00-525B-474D-9C09-0BACE537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61DA-C6A6-4C50-AD78-293CB3C9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3503A-7E26-4B97-87CD-DAB05B6E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9A65-D439-4937-A6FE-80B2F457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E275-DA9B-4503-AA87-EC08877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7065E-1DDE-4713-AF2C-2162103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EBDE-F671-4E51-B51E-943635EB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5C1E-9491-4428-A03E-E920D6251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A176-25D5-4CBC-B326-0E53CF77D75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1084-053B-42FC-BD93-E80E63DB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6D55-5874-42FE-B914-15D6F183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4BA9-973F-44FA-A54B-46437C56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Updates to the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64" y="14352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Updated To Be Regressor (Previously Classifier)</a:t>
            </a:r>
          </a:p>
          <a:p>
            <a:r>
              <a:rPr lang="en-US" sz="2400" b="1" dirty="0"/>
              <a:t>New Data Set – w/o precipitation </a:t>
            </a:r>
          </a:p>
          <a:p>
            <a:r>
              <a:rPr lang="en-US" sz="2400" b="1" dirty="0"/>
              <a:t>New Data Cleaning Process</a:t>
            </a:r>
          </a:p>
          <a:p>
            <a:r>
              <a:rPr lang="en-US" sz="2400" b="1" dirty="0"/>
              <a:t>Ensemble Regressor Fixed</a:t>
            </a:r>
          </a:p>
          <a:p>
            <a:pPr marL="0" indent="0">
              <a:buNone/>
            </a:pPr>
            <a:endParaRPr lang="en-US" sz="2400" b="1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280C8-8E94-444B-AD37-CEEDC1929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93" y="407119"/>
            <a:ext cx="2556143" cy="62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3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New Data Set – w/o precipitation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93" y="1027554"/>
            <a:ext cx="10515600" cy="46908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/>
              <a:t>Before</a:t>
            </a:r>
            <a:r>
              <a:rPr lang="en-US" sz="2400" dirty="0"/>
              <a:t>: Recent SHIPS dataset with precipitation data</a:t>
            </a:r>
          </a:p>
          <a:p>
            <a:r>
              <a:rPr lang="en-US" sz="2400" b="1" dirty="0"/>
              <a:t>After</a:t>
            </a:r>
            <a:r>
              <a:rPr lang="en-US" sz="2400" dirty="0"/>
              <a:t>: Overall SHIPS dataset from 1982 (added Month and Latitude </a:t>
            </a:r>
            <a:r>
              <a:rPr lang="en-US" sz="2400"/>
              <a:t>as feature set)</a:t>
            </a:r>
            <a:endParaRPr lang="en-US" sz="2400" dirty="0"/>
          </a:p>
          <a:p>
            <a:r>
              <a:rPr lang="en-US" sz="2400" b="1" dirty="0"/>
              <a:t>Result</a:t>
            </a:r>
            <a:r>
              <a:rPr lang="en-US" sz="2400" dirty="0"/>
              <a:t>:  Doubled amount of rows leading to more accurate results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94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New 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569" y="15130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Before</a:t>
            </a:r>
            <a:r>
              <a:rPr lang="en-US" sz="2400" dirty="0"/>
              <a:t> : Drop all rows with null values without pre-processing (~7000 rows remaining)</a:t>
            </a:r>
          </a:p>
          <a:p>
            <a:r>
              <a:rPr lang="en-US" sz="2400" b="1" dirty="0"/>
              <a:t>After</a:t>
            </a:r>
            <a:r>
              <a:rPr lang="en-US" sz="2400" dirty="0"/>
              <a:t>: Replace null values with average values (11782 rows remaining)</a:t>
            </a:r>
          </a:p>
          <a:p>
            <a:r>
              <a:rPr lang="en-US" sz="2400" b="1" dirty="0"/>
              <a:t>Result</a:t>
            </a:r>
            <a:r>
              <a:rPr lang="en-US" sz="2400" dirty="0"/>
              <a:t>: Decreased RMS error by having more data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83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Ensemble Regressor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93" y="102755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b="1" dirty="0"/>
              <a:t>Before</a:t>
            </a:r>
            <a:r>
              <a:rPr lang="en-US" sz="2400" dirty="0"/>
              <a:t>: Had trouble implementing Raksha’s ensemble class to regression model</a:t>
            </a:r>
          </a:p>
          <a:p>
            <a:r>
              <a:rPr lang="en-US" sz="2400" b="1" dirty="0"/>
              <a:t>After</a:t>
            </a:r>
            <a:r>
              <a:rPr lang="en-US" sz="2400" dirty="0"/>
              <a:t>: Debugged the function</a:t>
            </a:r>
          </a:p>
          <a:p>
            <a:r>
              <a:rPr lang="en-US" sz="2400" b="1" dirty="0"/>
              <a:t>Result</a:t>
            </a:r>
            <a:r>
              <a:rPr lang="en-US" sz="2400" dirty="0"/>
              <a:t>: Ensemble model can be used to predict DELV24</a:t>
            </a:r>
          </a:p>
          <a:p>
            <a:pPr lvl="1"/>
            <a:endParaRPr lang="en-US" sz="1600" dirty="0"/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F4DEAE1E-F777-4634-9AF1-D492874D5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6763" y="1905000"/>
            <a:ext cx="3038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93" y="102755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Dataset:</a:t>
            </a:r>
            <a:r>
              <a:rPr lang="en-US" sz="2000" dirty="0"/>
              <a:t> </a:t>
            </a:r>
            <a:r>
              <a:rPr lang="en-US" sz="2000" dirty="0" err="1"/>
              <a:t>SHIPS_Historical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Data Cleaning Method:</a:t>
            </a:r>
            <a:r>
              <a:rPr lang="en-US" sz="2000" dirty="0"/>
              <a:t> Drop All Nulls, Replace Nulls with Avg</a:t>
            </a:r>
          </a:p>
          <a:p>
            <a:pPr marL="457200" lvl="1" indent="0">
              <a:buNone/>
            </a:pPr>
            <a:r>
              <a:rPr lang="en-US" sz="2000" b="1" dirty="0"/>
              <a:t>Data Scaling:</a:t>
            </a:r>
            <a:r>
              <a:rPr lang="en-US" sz="2000" dirty="0"/>
              <a:t> Normalized/Non-Normalized</a:t>
            </a:r>
          </a:p>
          <a:p>
            <a:pPr marL="457200" lvl="1" indent="0">
              <a:buNone/>
            </a:pPr>
            <a:r>
              <a:rPr lang="en-US" sz="2000" b="1" dirty="0"/>
              <a:t>Feature Set:</a:t>
            </a:r>
            <a:r>
              <a:rPr lang="en-US" sz="2000" dirty="0"/>
              <a:t> Set1, </a:t>
            </a:r>
            <a:r>
              <a:rPr lang="en-US" sz="2000" dirty="0" err="1"/>
              <a:t>Kaplan_Improved</a:t>
            </a:r>
            <a:r>
              <a:rPr lang="en-US" sz="2000" dirty="0"/>
              <a:t> (Months and Latitude included)</a:t>
            </a:r>
          </a:p>
          <a:p>
            <a:pPr marL="457200" lvl="1" indent="0">
              <a:buNone/>
            </a:pPr>
            <a:r>
              <a:rPr lang="en-US" sz="2000" b="1" dirty="0"/>
              <a:t>Model Set:</a:t>
            </a:r>
            <a:r>
              <a:rPr lang="en-US" sz="2000" dirty="0"/>
              <a:t> Ensemble, K-Mean, Decision Tree, Linear Reg, Random Forest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F4DEAE1E-F777-4634-9AF1-D492874D5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6763" y="1905000"/>
            <a:ext cx="3038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" y="911764"/>
            <a:ext cx="10391753" cy="2945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The goals is to beat 10 RMS Error when predicting DELV24 </a:t>
            </a:r>
            <a:endParaRPr lang="en-US" sz="2000" dirty="0"/>
          </a:p>
          <a:p>
            <a:endParaRPr lang="en-US" sz="2400" dirty="0"/>
          </a:p>
          <a:p>
            <a:pPr lvl="1"/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3844C4-B0AF-4DAE-9ABD-F5A94C5A8BAF}"/>
              </a:ext>
            </a:extLst>
          </p:cNvPr>
          <p:cNvSpPr txBox="1">
            <a:spLocks/>
          </p:cNvSpPr>
          <p:nvPr/>
        </p:nvSpPr>
        <p:spPr>
          <a:xfrm>
            <a:off x="26579" y="3656535"/>
            <a:ext cx="5855746" cy="294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b="1" dirty="0"/>
              <a:t>Updated</a:t>
            </a:r>
            <a:r>
              <a:rPr lang="en-US" sz="2400" dirty="0"/>
              <a:t> :</a:t>
            </a:r>
            <a:endParaRPr lang="en-US" sz="2000" dirty="0"/>
          </a:p>
          <a:p>
            <a:endParaRPr lang="en-US" sz="2400" dirty="0"/>
          </a:p>
          <a:p>
            <a:pPr lvl="1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89EA0-C7FC-4CC1-897B-BDC8E399CD64}"/>
              </a:ext>
            </a:extLst>
          </p:cNvPr>
          <p:cNvSpPr/>
          <p:nvPr/>
        </p:nvSpPr>
        <p:spPr>
          <a:xfrm>
            <a:off x="1817352" y="6186900"/>
            <a:ext cx="562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 the update, RMS Error decreased from ~16 to ~12.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57A01-31CC-471B-B057-5FAECC11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68" y="2237327"/>
            <a:ext cx="7090704" cy="36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CDD8-8DBE-429E-86FA-08D93DE8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64" y="187445"/>
            <a:ext cx="10515600" cy="1325563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B8C-FE03-4BA0-B0AA-2FAE9854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93" y="1027554"/>
            <a:ext cx="10515600" cy="470822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Use wind-speed in 24 hours as target</a:t>
            </a:r>
          </a:p>
          <a:p>
            <a:r>
              <a:rPr lang="en-US" sz="2400" dirty="0"/>
              <a:t>Plot RMS by year to see if there is any trend</a:t>
            </a:r>
          </a:p>
          <a:p>
            <a:r>
              <a:rPr lang="en-US" sz="2400" dirty="0"/>
              <a:t>Hyperparameter Optimization</a:t>
            </a:r>
          </a:p>
          <a:p>
            <a:pPr lvl="1"/>
            <a:r>
              <a:rPr lang="en-US" sz="2000" dirty="0"/>
              <a:t>Currently, a rigorous hyperparameter tuning process wasn’t implemented to save time</a:t>
            </a:r>
          </a:p>
          <a:p>
            <a:r>
              <a:rPr lang="en-US" sz="2400" dirty="0"/>
              <a:t>Ensemble Model Optimization</a:t>
            </a:r>
          </a:p>
          <a:p>
            <a:pPr lvl="1"/>
            <a:r>
              <a:rPr lang="en-US" sz="2000" dirty="0"/>
              <a:t>Use tuned hyperparameter as the input</a:t>
            </a:r>
          </a:p>
          <a:p>
            <a:pPr lvl="1"/>
            <a:r>
              <a:rPr lang="en-US" sz="2000" dirty="0"/>
              <a:t>Try multiple ensemble method: average, max, mode, etc.</a:t>
            </a:r>
          </a:p>
          <a:p>
            <a:pPr lvl="1"/>
            <a:r>
              <a:rPr lang="en-US" sz="2000" dirty="0"/>
              <a:t>Try multiple ensemble weight distribution</a:t>
            </a:r>
          </a:p>
          <a:p>
            <a:r>
              <a:rPr lang="en-US" sz="2400" dirty="0"/>
              <a:t>Implement New ML Algorithms</a:t>
            </a:r>
          </a:p>
          <a:p>
            <a:r>
              <a:rPr lang="en-US" sz="2400" dirty="0"/>
              <a:t>Try different methods to clean null values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AutoShape 2" descr="Image for post">
            <a:extLst>
              <a:ext uri="{FF2B5EF4-FFF2-40B4-BE49-F238E27FC236}">
                <a16:creationId xmlns:a16="http://schemas.microsoft.com/office/drawing/2014/main" id="{F4DEAE1E-F777-4634-9AF1-D492874D5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6763" y="1905000"/>
            <a:ext cx="3038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295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Updates to the Prediction Model</vt:lpstr>
      <vt:lpstr>New Data Set – w/o precipitation </vt:lpstr>
      <vt:lpstr>New Data Cleaning Process</vt:lpstr>
      <vt:lpstr>Ensemble Regressor Fixed</vt:lpstr>
      <vt:lpstr>Current Approach</vt:lpstr>
      <vt:lpstr>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kwonkh0424@gmail.com</dc:creator>
  <cp:lastModifiedBy>kwonkh0424@gmail.com</cp:lastModifiedBy>
  <cp:revision>15</cp:revision>
  <dcterms:created xsi:type="dcterms:W3CDTF">2020-10-14T21:40:03Z</dcterms:created>
  <dcterms:modified xsi:type="dcterms:W3CDTF">2020-10-27T01:21:01Z</dcterms:modified>
</cp:coreProperties>
</file>