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aa82f132d_2_34:notes"/>
          <p:cNvSpPr txBox="1"/>
          <p:nvPr>
            <p:ph idx="1" type="body"/>
          </p:nvPr>
        </p:nvSpPr>
        <p:spPr>
          <a:xfrm>
            <a:off x="685797" y="4343389"/>
            <a:ext cx="5486398" cy="4114792"/>
          </a:xfrm>
          <a:prstGeom prst="rect">
            <a:avLst/>
          </a:prstGeom>
        </p:spPr>
        <p:txBody>
          <a:bodyPr anchorCtr="0" anchor="t" bIns="39275" lIns="39275" spcFirstLastPara="1" rIns="39275" wrap="square" tIns="39275">
            <a:noAutofit/>
          </a:bodyPr>
          <a:lstStyle/>
          <a:p>
            <a:pPr indent="0" lvl="0" marL="0" rtl="0" algn="l">
              <a:spcBef>
                <a:spcPts val="0"/>
              </a:spcBef>
              <a:spcAft>
                <a:spcPts val="0"/>
              </a:spcAft>
              <a:buNone/>
            </a:pPr>
            <a:r>
              <a:t/>
            </a:r>
            <a:endParaRPr/>
          </a:p>
        </p:txBody>
      </p:sp>
      <p:sp>
        <p:nvSpPr>
          <p:cNvPr id="86" name="Google Shape;86;g32aa82f132d_2_34:notes"/>
          <p:cNvSpPr/>
          <p:nvPr>
            <p:ph idx="2" type="sldImg"/>
          </p:nvPr>
        </p:nvSpPr>
        <p:spPr>
          <a:xfrm>
            <a:off x="380548" y="685789"/>
            <a:ext cx="6097587"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1018642" y="225440"/>
            <a:ext cx="7106716" cy="19209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b="1" i="0" sz="1500">
                <a:solidFill>
                  <a:srgbClr val="012069"/>
                </a:solidFill>
                <a:latin typeface="Arial"/>
                <a:ea typeface="Arial"/>
                <a:cs typeface="Arial"/>
                <a:sym typeface="Aria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58" name="Google Shape;58;p14"/>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600"/>
              <a:buNone/>
              <a:defRPr/>
            </a:lvl1pPr>
            <a:lvl2pPr indent="-228600" lvl="1" marL="914400" algn="l">
              <a:spcBef>
                <a:spcPts val="0"/>
              </a:spcBef>
              <a:spcAft>
                <a:spcPts val="0"/>
              </a:spcAft>
              <a:buSzPts val="600"/>
              <a:buNone/>
              <a:defRPr/>
            </a:lvl2pPr>
            <a:lvl3pPr indent="-228600" lvl="2" marL="1371600" algn="l">
              <a:spcBef>
                <a:spcPts val="0"/>
              </a:spcBef>
              <a:spcAft>
                <a:spcPts val="0"/>
              </a:spcAft>
              <a:buSzPts val="600"/>
              <a:buNone/>
              <a:defRPr/>
            </a:lvl3pPr>
            <a:lvl4pPr indent="-228600" lvl="3" marL="1828800" algn="l">
              <a:spcBef>
                <a:spcPts val="0"/>
              </a:spcBef>
              <a:spcAft>
                <a:spcPts val="0"/>
              </a:spcAft>
              <a:buSzPts val="600"/>
              <a:buNone/>
              <a:defRPr/>
            </a:lvl4pPr>
            <a:lvl5pPr indent="-228600" lvl="4" marL="2286000" algn="l">
              <a:spcBef>
                <a:spcPts val="0"/>
              </a:spcBef>
              <a:spcAft>
                <a:spcPts val="0"/>
              </a:spcAft>
              <a:buSzPts val="600"/>
              <a:buNone/>
              <a:defRPr/>
            </a:lvl5pPr>
            <a:lvl6pPr indent="-228600" lvl="5" marL="2743200" algn="l">
              <a:spcBef>
                <a:spcPts val="0"/>
              </a:spcBef>
              <a:spcAft>
                <a:spcPts val="0"/>
              </a:spcAft>
              <a:buSzPts val="600"/>
              <a:buNone/>
              <a:defRPr/>
            </a:lvl6pPr>
            <a:lvl7pPr indent="-228600" lvl="6" marL="3200400" algn="l">
              <a:spcBef>
                <a:spcPts val="0"/>
              </a:spcBef>
              <a:spcAft>
                <a:spcPts val="0"/>
              </a:spcAft>
              <a:buSzPts val="600"/>
              <a:buNone/>
              <a:defRPr/>
            </a:lvl7pPr>
            <a:lvl8pPr indent="-228600" lvl="7" marL="3657600" algn="l">
              <a:spcBef>
                <a:spcPts val="0"/>
              </a:spcBef>
              <a:spcAft>
                <a:spcPts val="0"/>
              </a:spcAft>
              <a:buSzPts val="600"/>
              <a:buNone/>
              <a:defRPr/>
            </a:lvl8pPr>
            <a:lvl9pPr indent="-228600" lvl="8" marL="4114800" algn="l">
              <a:spcBef>
                <a:spcPts val="0"/>
              </a:spcBef>
              <a:spcAft>
                <a:spcPts val="0"/>
              </a:spcAft>
              <a:buSzPts val="600"/>
              <a:buNone/>
              <a:defRPr/>
            </a:lvl9pPr>
          </a:lstStyle>
          <a:p/>
        </p:txBody>
      </p:sp>
      <p:sp>
        <p:nvSpPr>
          <p:cNvPr id="59" name="Google Shape;5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60" name="Google Shape;6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61" name="Google Shape;61;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2" name="Shape 62"/>
        <p:cNvGrpSpPr/>
        <p:nvPr/>
      </p:nvGrpSpPr>
      <p:grpSpPr>
        <a:xfrm>
          <a:off x="0" y="0"/>
          <a:ext cx="0" cy="0"/>
          <a:chOff x="0" y="0"/>
          <a:chExt cx="0" cy="0"/>
        </a:xfrm>
      </p:grpSpPr>
      <p:sp>
        <p:nvSpPr>
          <p:cNvPr id="63" name="Google Shape;63;p1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b="1" i="0" sz="1500">
                <a:solidFill>
                  <a:srgbClr val="012069"/>
                </a:solidFill>
                <a:latin typeface="Arial"/>
                <a:ea typeface="Arial"/>
                <a:cs typeface="Arial"/>
                <a:sym typeface="Aria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64" name="Google Shape;64;p1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lvl1pPr>
            <a:lvl2pPr lvl="1" algn="l">
              <a:spcBef>
                <a:spcPts val="0"/>
              </a:spcBef>
              <a:spcAft>
                <a:spcPts val="0"/>
              </a:spcAft>
              <a:buSzPts val="600"/>
              <a:buNone/>
              <a:defRPr/>
            </a:lvl2pPr>
            <a:lvl3pPr lvl="2" algn="l">
              <a:spcBef>
                <a:spcPts val="0"/>
              </a:spcBef>
              <a:spcAft>
                <a:spcPts val="0"/>
              </a:spcAft>
              <a:buSzPts val="600"/>
              <a:buNone/>
              <a:defRPr/>
            </a:lvl3pPr>
            <a:lvl4pPr lvl="3" algn="l">
              <a:spcBef>
                <a:spcPts val="0"/>
              </a:spcBef>
              <a:spcAft>
                <a:spcPts val="0"/>
              </a:spcAft>
              <a:buSzPts val="600"/>
              <a:buNone/>
              <a:defRPr/>
            </a:lvl4pPr>
            <a:lvl5pPr lvl="4" algn="l">
              <a:spcBef>
                <a:spcPts val="0"/>
              </a:spcBef>
              <a:spcAft>
                <a:spcPts val="0"/>
              </a:spcAft>
              <a:buSzPts val="600"/>
              <a:buNone/>
              <a:defRPr/>
            </a:lvl5pPr>
            <a:lvl6pPr lvl="5" algn="l">
              <a:spcBef>
                <a:spcPts val="0"/>
              </a:spcBef>
              <a:spcAft>
                <a:spcPts val="0"/>
              </a:spcAft>
              <a:buSzPts val="600"/>
              <a:buNone/>
              <a:defRPr/>
            </a:lvl6pPr>
            <a:lvl7pPr lvl="6" algn="l">
              <a:spcBef>
                <a:spcPts val="0"/>
              </a:spcBef>
              <a:spcAft>
                <a:spcPts val="0"/>
              </a:spcAft>
              <a:buSzPts val="600"/>
              <a:buNone/>
              <a:defRPr/>
            </a:lvl7pPr>
            <a:lvl8pPr lvl="7" algn="l">
              <a:spcBef>
                <a:spcPts val="0"/>
              </a:spcBef>
              <a:spcAft>
                <a:spcPts val="0"/>
              </a:spcAft>
              <a:buSzPts val="600"/>
              <a:buNone/>
              <a:defRPr/>
            </a:lvl8pPr>
            <a:lvl9pPr lvl="8" algn="l">
              <a:spcBef>
                <a:spcPts val="0"/>
              </a:spcBef>
              <a:spcAft>
                <a:spcPts val="0"/>
              </a:spcAft>
              <a:buSzPts val="600"/>
              <a:buNone/>
              <a:defRPr/>
            </a:lvl9pPr>
          </a:lstStyle>
          <a:p/>
        </p:txBody>
      </p:sp>
      <p:sp>
        <p:nvSpPr>
          <p:cNvPr id="65" name="Google Shape;65;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66" name="Google Shape;66;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67" name="Google Shape;67;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8" name="Shape 68"/>
        <p:cNvGrpSpPr/>
        <p:nvPr/>
      </p:nvGrpSpPr>
      <p:grpSpPr>
        <a:xfrm>
          <a:off x="0" y="0"/>
          <a:ext cx="0" cy="0"/>
          <a:chOff x="0" y="0"/>
          <a:chExt cx="0" cy="0"/>
        </a:xfrm>
      </p:grpSpPr>
      <p:sp>
        <p:nvSpPr>
          <p:cNvPr id="69" name="Google Shape;69;p16"/>
          <p:cNvSpPr txBox="1"/>
          <p:nvPr>
            <p:ph type="title"/>
          </p:nvPr>
        </p:nvSpPr>
        <p:spPr>
          <a:xfrm>
            <a:off x="1018642" y="225440"/>
            <a:ext cx="7106716" cy="19209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b="1" i="0" sz="1500">
                <a:solidFill>
                  <a:srgbClr val="012069"/>
                </a:solidFill>
                <a:latin typeface="Arial"/>
                <a:ea typeface="Arial"/>
                <a:cs typeface="Arial"/>
                <a:sym typeface="Aria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70" name="Google Shape;70;p1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600"/>
              <a:buNone/>
              <a:defRPr/>
            </a:lvl1pPr>
            <a:lvl2pPr indent="-228600" lvl="1" marL="914400" algn="l">
              <a:spcBef>
                <a:spcPts val="0"/>
              </a:spcBef>
              <a:spcAft>
                <a:spcPts val="0"/>
              </a:spcAft>
              <a:buSzPts val="600"/>
              <a:buNone/>
              <a:defRPr/>
            </a:lvl2pPr>
            <a:lvl3pPr indent="-228600" lvl="2" marL="1371600" algn="l">
              <a:spcBef>
                <a:spcPts val="0"/>
              </a:spcBef>
              <a:spcAft>
                <a:spcPts val="0"/>
              </a:spcAft>
              <a:buSzPts val="600"/>
              <a:buNone/>
              <a:defRPr/>
            </a:lvl3pPr>
            <a:lvl4pPr indent="-228600" lvl="3" marL="1828800" algn="l">
              <a:spcBef>
                <a:spcPts val="0"/>
              </a:spcBef>
              <a:spcAft>
                <a:spcPts val="0"/>
              </a:spcAft>
              <a:buSzPts val="600"/>
              <a:buNone/>
              <a:defRPr/>
            </a:lvl4pPr>
            <a:lvl5pPr indent="-228600" lvl="4" marL="2286000" algn="l">
              <a:spcBef>
                <a:spcPts val="0"/>
              </a:spcBef>
              <a:spcAft>
                <a:spcPts val="0"/>
              </a:spcAft>
              <a:buSzPts val="600"/>
              <a:buNone/>
              <a:defRPr/>
            </a:lvl5pPr>
            <a:lvl6pPr indent="-228600" lvl="5" marL="2743200" algn="l">
              <a:spcBef>
                <a:spcPts val="0"/>
              </a:spcBef>
              <a:spcAft>
                <a:spcPts val="0"/>
              </a:spcAft>
              <a:buSzPts val="600"/>
              <a:buNone/>
              <a:defRPr/>
            </a:lvl6pPr>
            <a:lvl7pPr indent="-228600" lvl="6" marL="3200400" algn="l">
              <a:spcBef>
                <a:spcPts val="0"/>
              </a:spcBef>
              <a:spcAft>
                <a:spcPts val="0"/>
              </a:spcAft>
              <a:buSzPts val="600"/>
              <a:buNone/>
              <a:defRPr/>
            </a:lvl7pPr>
            <a:lvl8pPr indent="-228600" lvl="7" marL="3657600" algn="l">
              <a:spcBef>
                <a:spcPts val="0"/>
              </a:spcBef>
              <a:spcAft>
                <a:spcPts val="0"/>
              </a:spcAft>
              <a:buSzPts val="600"/>
              <a:buNone/>
              <a:defRPr/>
            </a:lvl8pPr>
            <a:lvl9pPr indent="-228600" lvl="8" marL="4114800" algn="l">
              <a:spcBef>
                <a:spcPts val="0"/>
              </a:spcBef>
              <a:spcAft>
                <a:spcPts val="0"/>
              </a:spcAft>
              <a:buSzPts val="600"/>
              <a:buNone/>
              <a:defRPr/>
            </a:lvl9pPr>
          </a:lstStyle>
          <a:p/>
        </p:txBody>
      </p:sp>
      <p:sp>
        <p:nvSpPr>
          <p:cNvPr id="71" name="Google Shape;71;p1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600"/>
              <a:buNone/>
              <a:defRPr/>
            </a:lvl1pPr>
            <a:lvl2pPr indent="-228600" lvl="1" marL="914400" algn="l">
              <a:spcBef>
                <a:spcPts val="0"/>
              </a:spcBef>
              <a:spcAft>
                <a:spcPts val="0"/>
              </a:spcAft>
              <a:buSzPts val="600"/>
              <a:buNone/>
              <a:defRPr/>
            </a:lvl2pPr>
            <a:lvl3pPr indent="-228600" lvl="2" marL="1371600" algn="l">
              <a:spcBef>
                <a:spcPts val="0"/>
              </a:spcBef>
              <a:spcAft>
                <a:spcPts val="0"/>
              </a:spcAft>
              <a:buSzPts val="600"/>
              <a:buNone/>
              <a:defRPr/>
            </a:lvl3pPr>
            <a:lvl4pPr indent="-228600" lvl="3" marL="1828800" algn="l">
              <a:spcBef>
                <a:spcPts val="0"/>
              </a:spcBef>
              <a:spcAft>
                <a:spcPts val="0"/>
              </a:spcAft>
              <a:buSzPts val="600"/>
              <a:buNone/>
              <a:defRPr/>
            </a:lvl4pPr>
            <a:lvl5pPr indent="-228600" lvl="4" marL="2286000" algn="l">
              <a:spcBef>
                <a:spcPts val="0"/>
              </a:spcBef>
              <a:spcAft>
                <a:spcPts val="0"/>
              </a:spcAft>
              <a:buSzPts val="600"/>
              <a:buNone/>
              <a:defRPr/>
            </a:lvl5pPr>
            <a:lvl6pPr indent="-228600" lvl="5" marL="2743200" algn="l">
              <a:spcBef>
                <a:spcPts val="0"/>
              </a:spcBef>
              <a:spcAft>
                <a:spcPts val="0"/>
              </a:spcAft>
              <a:buSzPts val="600"/>
              <a:buNone/>
              <a:defRPr/>
            </a:lvl6pPr>
            <a:lvl7pPr indent="-228600" lvl="6" marL="3200400" algn="l">
              <a:spcBef>
                <a:spcPts val="0"/>
              </a:spcBef>
              <a:spcAft>
                <a:spcPts val="0"/>
              </a:spcAft>
              <a:buSzPts val="600"/>
              <a:buNone/>
              <a:defRPr/>
            </a:lvl7pPr>
            <a:lvl8pPr indent="-228600" lvl="7" marL="3657600" algn="l">
              <a:spcBef>
                <a:spcPts val="0"/>
              </a:spcBef>
              <a:spcAft>
                <a:spcPts val="0"/>
              </a:spcAft>
              <a:buSzPts val="600"/>
              <a:buNone/>
              <a:defRPr/>
            </a:lvl8pPr>
            <a:lvl9pPr indent="-228600" lvl="8" marL="4114800" algn="l">
              <a:spcBef>
                <a:spcPts val="0"/>
              </a:spcBef>
              <a:spcAft>
                <a:spcPts val="0"/>
              </a:spcAft>
              <a:buSzPts val="600"/>
              <a:buNone/>
              <a:defRPr/>
            </a:lvl9pPr>
          </a:lstStyle>
          <a:p/>
        </p:txBody>
      </p:sp>
      <p:sp>
        <p:nvSpPr>
          <p:cNvPr id="72" name="Google Shape;72;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73" name="Google Shape;73;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74" name="Google Shape;74;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5" name="Shape 75"/>
        <p:cNvGrpSpPr/>
        <p:nvPr/>
      </p:nvGrpSpPr>
      <p:grpSpPr>
        <a:xfrm>
          <a:off x="0" y="0"/>
          <a:ext cx="0" cy="0"/>
          <a:chOff x="0" y="0"/>
          <a:chExt cx="0" cy="0"/>
        </a:xfrm>
      </p:grpSpPr>
      <p:sp>
        <p:nvSpPr>
          <p:cNvPr id="76" name="Google Shape;76;p17"/>
          <p:cNvSpPr txBox="1"/>
          <p:nvPr>
            <p:ph type="title"/>
          </p:nvPr>
        </p:nvSpPr>
        <p:spPr>
          <a:xfrm>
            <a:off x="1018642" y="225440"/>
            <a:ext cx="7106716" cy="19209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b="1" i="0" sz="1500">
                <a:solidFill>
                  <a:srgbClr val="012069"/>
                </a:solidFill>
                <a:latin typeface="Arial"/>
                <a:ea typeface="Arial"/>
                <a:cs typeface="Arial"/>
                <a:sym typeface="Aria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77" name="Google Shape;7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78" name="Google Shape;7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79" name="Google Shape;79;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0" name="Shape 80"/>
        <p:cNvGrpSpPr/>
        <p:nvPr/>
      </p:nvGrpSpPr>
      <p:grpSpPr>
        <a:xfrm>
          <a:off x="0" y="0"/>
          <a:ext cx="0" cy="0"/>
          <a:chOff x="0" y="0"/>
          <a:chExt cx="0" cy="0"/>
        </a:xfrm>
      </p:grpSpPr>
      <p:sp>
        <p:nvSpPr>
          <p:cNvPr id="81" name="Google Shape;8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82" name="Google Shape;8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a:solidFill>
                  <a:srgbClr val="888888"/>
                </a:solidFill>
              </a:defRPr>
            </a:lvl1pPr>
            <a:lvl2pPr lvl="1">
              <a:spcBef>
                <a:spcPts val="0"/>
              </a:spcBef>
              <a:spcAft>
                <a:spcPts val="0"/>
              </a:spcAft>
              <a:buSzPts val="600"/>
              <a:buNone/>
              <a:defRPr/>
            </a:lvl2pPr>
            <a:lvl3pPr lvl="2">
              <a:spcBef>
                <a:spcPts val="0"/>
              </a:spcBef>
              <a:spcAft>
                <a:spcPts val="0"/>
              </a:spcAft>
              <a:buSzPts val="600"/>
              <a:buNone/>
              <a:defRPr/>
            </a:lvl3pPr>
            <a:lvl4pPr lvl="3">
              <a:spcBef>
                <a:spcPts val="0"/>
              </a:spcBef>
              <a:spcAft>
                <a:spcPts val="0"/>
              </a:spcAft>
              <a:buSzPts val="600"/>
              <a:buNone/>
              <a:defRPr/>
            </a:lvl4pPr>
            <a:lvl5pPr lvl="4">
              <a:spcBef>
                <a:spcPts val="0"/>
              </a:spcBef>
              <a:spcAft>
                <a:spcPts val="0"/>
              </a:spcAft>
              <a:buSzPts val="600"/>
              <a:buNone/>
              <a:defRPr/>
            </a:lvl5pPr>
            <a:lvl6pPr lvl="5">
              <a:spcBef>
                <a:spcPts val="0"/>
              </a:spcBef>
              <a:spcAft>
                <a:spcPts val="0"/>
              </a:spcAft>
              <a:buSzPts val="600"/>
              <a:buNone/>
              <a:defRPr/>
            </a:lvl6pPr>
            <a:lvl7pPr lvl="6">
              <a:spcBef>
                <a:spcPts val="0"/>
              </a:spcBef>
              <a:spcAft>
                <a:spcPts val="0"/>
              </a:spcAft>
              <a:buSzPts val="600"/>
              <a:buNone/>
              <a:defRPr/>
            </a:lvl7pPr>
            <a:lvl8pPr lvl="7">
              <a:spcBef>
                <a:spcPts val="0"/>
              </a:spcBef>
              <a:spcAft>
                <a:spcPts val="0"/>
              </a:spcAft>
              <a:buSzPts val="600"/>
              <a:buNone/>
              <a:defRPr/>
            </a:lvl8pPr>
            <a:lvl9pPr lvl="8">
              <a:spcBef>
                <a:spcPts val="0"/>
              </a:spcBef>
              <a:spcAft>
                <a:spcPts val="0"/>
              </a:spcAft>
              <a:buSzPts val="600"/>
              <a:buNone/>
              <a:defRPr/>
            </a:lvl9pPr>
          </a:lstStyle>
          <a:p/>
        </p:txBody>
      </p:sp>
      <p:sp>
        <p:nvSpPr>
          <p:cNvPr id="83" name="Google Shape;83;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18642" y="225440"/>
            <a:ext cx="7106716" cy="19209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600"/>
              <a:buNone/>
              <a:defRPr b="1" i="0" sz="1500" u="none" cap="none" strike="noStrike">
                <a:solidFill>
                  <a:srgbClr val="012069"/>
                </a:solidFill>
                <a:latin typeface="Arial"/>
                <a:ea typeface="Arial"/>
                <a:cs typeface="Arial"/>
                <a:sym typeface="Arial"/>
              </a:defRPr>
            </a:lvl1pPr>
            <a:lvl2pPr lvl="1">
              <a:spcBef>
                <a:spcPts val="0"/>
              </a:spcBef>
              <a:spcAft>
                <a:spcPts val="0"/>
              </a:spcAft>
              <a:buSzPts val="600"/>
              <a:buNone/>
              <a:defRPr sz="800"/>
            </a:lvl2pPr>
            <a:lvl3pPr lvl="2">
              <a:spcBef>
                <a:spcPts val="0"/>
              </a:spcBef>
              <a:spcAft>
                <a:spcPts val="0"/>
              </a:spcAft>
              <a:buSzPts val="600"/>
              <a:buNone/>
              <a:defRPr sz="800"/>
            </a:lvl3pPr>
            <a:lvl4pPr lvl="3">
              <a:spcBef>
                <a:spcPts val="0"/>
              </a:spcBef>
              <a:spcAft>
                <a:spcPts val="0"/>
              </a:spcAft>
              <a:buSzPts val="600"/>
              <a:buNone/>
              <a:defRPr sz="800"/>
            </a:lvl4pPr>
            <a:lvl5pPr lvl="4">
              <a:spcBef>
                <a:spcPts val="0"/>
              </a:spcBef>
              <a:spcAft>
                <a:spcPts val="0"/>
              </a:spcAft>
              <a:buSzPts val="600"/>
              <a:buNone/>
              <a:defRPr sz="800"/>
            </a:lvl5pPr>
            <a:lvl6pPr lvl="5">
              <a:spcBef>
                <a:spcPts val="0"/>
              </a:spcBef>
              <a:spcAft>
                <a:spcPts val="0"/>
              </a:spcAft>
              <a:buSzPts val="600"/>
              <a:buNone/>
              <a:defRPr sz="800"/>
            </a:lvl6pPr>
            <a:lvl7pPr lvl="6">
              <a:spcBef>
                <a:spcPts val="0"/>
              </a:spcBef>
              <a:spcAft>
                <a:spcPts val="0"/>
              </a:spcAft>
              <a:buSzPts val="600"/>
              <a:buNone/>
              <a:defRPr sz="800"/>
            </a:lvl7pPr>
            <a:lvl8pPr lvl="7">
              <a:spcBef>
                <a:spcPts val="0"/>
              </a:spcBef>
              <a:spcAft>
                <a:spcPts val="0"/>
              </a:spcAft>
              <a:buSzPts val="600"/>
              <a:buNone/>
              <a:defRPr sz="800"/>
            </a:lvl8pPr>
            <a:lvl9pPr lvl="8">
              <a:spcBef>
                <a:spcPts val="0"/>
              </a:spcBef>
              <a:spcAft>
                <a:spcPts val="0"/>
              </a:spcAft>
              <a:buSzPts val="600"/>
              <a:buNone/>
              <a:defRPr sz="800"/>
            </a:lvl9pPr>
          </a:lstStyle>
          <a:p/>
        </p:txBody>
      </p:sp>
      <p:sp>
        <p:nvSpPr>
          <p:cNvPr id="52" name="Google Shape;5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600"/>
              <a:buNone/>
              <a:defRPr b="0" i="0" sz="800" u="none" cap="none" strike="noStrike">
                <a:latin typeface="Calibri"/>
                <a:ea typeface="Calibri"/>
                <a:cs typeface="Calibri"/>
                <a:sym typeface="Calibri"/>
              </a:defRPr>
            </a:lvl1pPr>
            <a:lvl2pPr indent="-228600" lvl="1" marL="914400" marR="0" rtl="0" algn="l">
              <a:spcBef>
                <a:spcPts val="0"/>
              </a:spcBef>
              <a:spcAft>
                <a:spcPts val="0"/>
              </a:spcAft>
              <a:buSzPts val="600"/>
              <a:buNone/>
              <a:defRPr b="0" i="0" sz="800" u="none" cap="none" strike="noStrike">
                <a:latin typeface="Calibri"/>
                <a:ea typeface="Calibri"/>
                <a:cs typeface="Calibri"/>
                <a:sym typeface="Calibri"/>
              </a:defRPr>
            </a:lvl2pPr>
            <a:lvl3pPr indent="-228600" lvl="2" marL="1371600" marR="0" rtl="0" algn="l">
              <a:spcBef>
                <a:spcPts val="0"/>
              </a:spcBef>
              <a:spcAft>
                <a:spcPts val="0"/>
              </a:spcAft>
              <a:buSzPts val="600"/>
              <a:buNone/>
              <a:defRPr b="0" i="0" sz="800" u="none" cap="none" strike="noStrike">
                <a:latin typeface="Calibri"/>
                <a:ea typeface="Calibri"/>
                <a:cs typeface="Calibri"/>
                <a:sym typeface="Calibri"/>
              </a:defRPr>
            </a:lvl3pPr>
            <a:lvl4pPr indent="-228600" lvl="3" marL="1828800" marR="0" rtl="0" algn="l">
              <a:spcBef>
                <a:spcPts val="0"/>
              </a:spcBef>
              <a:spcAft>
                <a:spcPts val="0"/>
              </a:spcAft>
              <a:buSzPts val="600"/>
              <a:buNone/>
              <a:defRPr b="0" i="0" sz="800" u="none" cap="none" strike="noStrike">
                <a:latin typeface="Calibri"/>
                <a:ea typeface="Calibri"/>
                <a:cs typeface="Calibri"/>
                <a:sym typeface="Calibri"/>
              </a:defRPr>
            </a:lvl4pPr>
            <a:lvl5pPr indent="-228600" lvl="4" marL="2286000" marR="0" rtl="0" algn="l">
              <a:spcBef>
                <a:spcPts val="0"/>
              </a:spcBef>
              <a:spcAft>
                <a:spcPts val="0"/>
              </a:spcAft>
              <a:buSzPts val="600"/>
              <a:buNone/>
              <a:defRPr b="0" i="0" sz="800" u="none" cap="none" strike="noStrike">
                <a:latin typeface="Calibri"/>
                <a:ea typeface="Calibri"/>
                <a:cs typeface="Calibri"/>
                <a:sym typeface="Calibri"/>
              </a:defRPr>
            </a:lvl5pPr>
            <a:lvl6pPr indent="-228600" lvl="5" marL="2743200" marR="0" rtl="0" algn="l">
              <a:spcBef>
                <a:spcPts val="0"/>
              </a:spcBef>
              <a:spcAft>
                <a:spcPts val="0"/>
              </a:spcAft>
              <a:buSzPts val="600"/>
              <a:buNone/>
              <a:defRPr b="0" i="0" sz="800" u="none" cap="none" strike="noStrike">
                <a:latin typeface="Calibri"/>
                <a:ea typeface="Calibri"/>
                <a:cs typeface="Calibri"/>
                <a:sym typeface="Calibri"/>
              </a:defRPr>
            </a:lvl6pPr>
            <a:lvl7pPr indent="-228600" lvl="6" marL="3200400" marR="0" rtl="0" algn="l">
              <a:spcBef>
                <a:spcPts val="0"/>
              </a:spcBef>
              <a:spcAft>
                <a:spcPts val="0"/>
              </a:spcAft>
              <a:buSzPts val="600"/>
              <a:buNone/>
              <a:defRPr b="0" i="0" sz="800" u="none" cap="none" strike="noStrike">
                <a:latin typeface="Calibri"/>
                <a:ea typeface="Calibri"/>
                <a:cs typeface="Calibri"/>
                <a:sym typeface="Calibri"/>
              </a:defRPr>
            </a:lvl7pPr>
            <a:lvl8pPr indent="-228600" lvl="7" marL="3657600" marR="0" rtl="0" algn="l">
              <a:spcBef>
                <a:spcPts val="0"/>
              </a:spcBef>
              <a:spcAft>
                <a:spcPts val="0"/>
              </a:spcAft>
              <a:buSzPts val="600"/>
              <a:buNone/>
              <a:defRPr b="0" i="0" sz="800" u="none" cap="none" strike="noStrike">
                <a:latin typeface="Calibri"/>
                <a:ea typeface="Calibri"/>
                <a:cs typeface="Calibri"/>
                <a:sym typeface="Calibri"/>
              </a:defRPr>
            </a:lvl8pPr>
            <a:lvl9pPr indent="-228600" lvl="8" marL="4114800" marR="0" rtl="0" algn="l">
              <a:spcBef>
                <a:spcPts val="0"/>
              </a:spcBef>
              <a:spcAft>
                <a:spcPts val="0"/>
              </a:spcAft>
              <a:buSzPts val="600"/>
              <a:buNone/>
              <a:defRPr b="0" i="0" sz="800" u="none" cap="none" strike="noStrike">
                <a:latin typeface="Calibri"/>
                <a:ea typeface="Calibri"/>
                <a:cs typeface="Calibri"/>
                <a:sym typeface="Calibri"/>
              </a:defRPr>
            </a:lvl9pPr>
          </a:lstStyle>
          <a:p/>
        </p:txBody>
      </p:sp>
      <p:sp>
        <p:nvSpPr>
          <p:cNvPr id="53" name="Google Shape;5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600"/>
              <a:buNone/>
              <a:defRPr sz="800">
                <a:solidFill>
                  <a:srgbClr val="888888"/>
                </a:solidFill>
              </a:defRPr>
            </a:lvl1pPr>
            <a:lvl2pPr lvl="1">
              <a:spcBef>
                <a:spcPts val="0"/>
              </a:spcBef>
              <a:spcAft>
                <a:spcPts val="0"/>
              </a:spcAft>
              <a:buSzPts val="600"/>
              <a:buNone/>
              <a:defRPr sz="800"/>
            </a:lvl2pPr>
            <a:lvl3pPr lvl="2">
              <a:spcBef>
                <a:spcPts val="0"/>
              </a:spcBef>
              <a:spcAft>
                <a:spcPts val="0"/>
              </a:spcAft>
              <a:buSzPts val="600"/>
              <a:buNone/>
              <a:defRPr sz="800"/>
            </a:lvl3pPr>
            <a:lvl4pPr lvl="3">
              <a:spcBef>
                <a:spcPts val="0"/>
              </a:spcBef>
              <a:spcAft>
                <a:spcPts val="0"/>
              </a:spcAft>
              <a:buSzPts val="600"/>
              <a:buNone/>
              <a:defRPr sz="800"/>
            </a:lvl4pPr>
            <a:lvl5pPr lvl="4">
              <a:spcBef>
                <a:spcPts val="0"/>
              </a:spcBef>
              <a:spcAft>
                <a:spcPts val="0"/>
              </a:spcAft>
              <a:buSzPts val="600"/>
              <a:buNone/>
              <a:defRPr sz="800"/>
            </a:lvl5pPr>
            <a:lvl6pPr lvl="5">
              <a:spcBef>
                <a:spcPts val="0"/>
              </a:spcBef>
              <a:spcAft>
                <a:spcPts val="0"/>
              </a:spcAft>
              <a:buSzPts val="600"/>
              <a:buNone/>
              <a:defRPr sz="800"/>
            </a:lvl6pPr>
            <a:lvl7pPr lvl="6">
              <a:spcBef>
                <a:spcPts val="0"/>
              </a:spcBef>
              <a:spcAft>
                <a:spcPts val="0"/>
              </a:spcAft>
              <a:buSzPts val="600"/>
              <a:buNone/>
              <a:defRPr sz="800"/>
            </a:lvl7pPr>
            <a:lvl8pPr lvl="7">
              <a:spcBef>
                <a:spcPts val="0"/>
              </a:spcBef>
              <a:spcAft>
                <a:spcPts val="0"/>
              </a:spcAft>
              <a:buSzPts val="600"/>
              <a:buNone/>
              <a:defRPr sz="800"/>
            </a:lvl8pPr>
            <a:lvl9pPr lvl="8">
              <a:spcBef>
                <a:spcPts val="0"/>
              </a:spcBef>
              <a:spcAft>
                <a:spcPts val="0"/>
              </a:spcAft>
              <a:buSzPts val="600"/>
              <a:buNone/>
              <a:defRPr sz="800"/>
            </a:lvl9pPr>
          </a:lstStyle>
          <a:p/>
        </p:txBody>
      </p:sp>
      <p:sp>
        <p:nvSpPr>
          <p:cNvPr id="54" name="Google Shape;5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600"/>
              <a:buNone/>
              <a:defRPr sz="800">
                <a:solidFill>
                  <a:srgbClr val="888888"/>
                </a:solidFill>
              </a:defRPr>
            </a:lvl1pPr>
            <a:lvl2pPr lvl="1">
              <a:spcBef>
                <a:spcPts val="0"/>
              </a:spcBef>
              <a:spcAft>
                <a:spcPts val="0"/>
              </a:spcAft>
              <a:buSzPts val="600"/>
              <a:buNone/>
              <a:defRPr sz="800"/>
            </a:lvl2pPr>
            <a:lvl3pPr lvl="2">
              <a:spcBef>
                <a:spcPts val="0"/>
              </a:spcBef>
              <a:spcAft>
                <a:spcPts val="0"/>
              </a:spcAft>
              <a:buSzPts val="600"/>
              <a:buNone/>
              <a:defRPr sz="800"/>
            </a:lvl3pPr>
            <a:lvl4pPr lvl="3">
              <a:spcBef>
                <a:spcPts val="0"/>
              </a:spcBef>
              <a:spcAft>
                <a:spcPts val="0"/>
              </a:spcAft>
              <a:buSzPts val="600"/>
              <a:buNone/>
              <a:defRPr sz="800"/>
            </a:lvl4pPr>
            <a:lvl5pPr lvl="4">
              <a:spcBef>
                <a:spcPts val="0"/>
              </a:spcBef>
              <a:spcAft>
                <a:spcPts val="0"/>
              </a:spcAft>
              <a:buSzPts val="600"/>
              <a:buNone/>
              <a:defRPr sz="800"/>
            </a:lvl5pPr>
            <a:lvl6pPr lvl="5">
              <a:spcBef>
                <a:spcPts val="0"/>
              </a:spcBef>
              <a:spcAft>
                <a:spcPts val="0"/>
              </a:spcAft>
              <a:buSzPts val="600"/>
              <a:buNone/>
              <a:defRPr sz="800"/>
            </a:lvl6pPr>
            <a:lvl7pPr lvl="6">
              <a:spcBef>
                <a:spcPts val="0"/>
              </a:spcBef>
              <a:spcAft>
                <a:spcPts val="0"/>
              </a:spcAft>
              <a:buSzPts val="600"/>
              <a:buNone/>
              <a:defRPr sz="800"/>
            </a:lvl7pPr>
            <a:lvl8pPr lvl="7">
              <a:spcBef>
                <a:spcPts val="0"/>
              </a:spcBef>
              <a:spcAft>
                <a:spcPts val="0"/>
              </a:spcAft>
              <a:buSzPts val="600"/>
              <a:buNone/>
              <a:defRPr sz="800"/>
            </a:lvl8pPr>
            <a:lvl9pPr lvl="8">
              <a:spcBef>
                <a:spcPts val="0"/>
              </a:spcBef>
              <a:spcAft>
                <a:spcPts val="0"/>
              </a:spcAft>
              <a:buSzPts val="600"/>
              <a:buNone/>
              <a:defRPr sz="800"/>
            </a:lvl9pPr>
          </a:lstStyle>
          <a:p/>
        </p:txBody>
      </p:sp>
      <p:sp>
        <p:nvSpPr>
          <p:cNvPr id="55" name="Google Shape;5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800">
                <a:solidFill>
                  <a:srgbClr val="888888"/>
                </a:solidFill>
              </a:defRPr>
            </a:lvl1pPr>
            <a:lvl2pPr indent="0" lvl="1" algn="r">
              <a:spcBef>
                <a:spcPts val="0"/>
              </a:spcBef>
              <a:buNone/>
              <a:defRPr sz="800">
                <a:solidFill>
                  <a:srgbClr val="888888"/>
                </a:solidFill>
              </a:defRPr>
            </a:lvl2pPr>
            <a:lvl3pPr indent="0" lvl="2" algn="r">
              <a:spcBef>
                <a:spcPts val="0"/>
              </a:spcBef>
              <a:buNone/>
              <a:defRPr sz="800">
                <a:solidFill>
                  <a:srgbClr val="888888"/>
                </a:solidFill>
              </a:defRPr>
            </a:lvl3pPr>
            <a:lvl4pPr indent="0" lvl="3" algn="r">
              <a:spcBef>
                <a:spcPts val="0"/>
              </a:spcBef>
              <a:buNone/>
              <a:defRPr sz="800">
                <a:solidFill>
                  <a:srgbClr val="888888"/>
                </a:solidFill>
              </a:defRPr>
            </a:lvl4pPr>
            <a:lvl5pPr indent="0" lvl="4" algn="r">
              <a:spcBef>
                <a:spcPts val="0"/>
              </a:spcBef>
              <a:buNone/>
              <a:defRPr sz="800">
                <a:solidFill>
                  <a:srgbClr val="888888"/>
                </a:solidFill>
              </a:defRPr>
            </a:lvl5pPr>
            <a:lvl6pPr indent="0" lvl="5" algn="r">
              <a:spcBef>
                <a:spcPts val="0"/>
              </a:spcBef>
              <a:buNone/>
              <a:defRPr sz="800">
                <a:solidFill>
                  <a:srgbClr val="888888"/>
                </a:solidFill>
              </a:defRPr>
            </a:lvl6pPr>
            <a:lvl7pPr indent="0" lvl="6" algn="r">
              <a:spcBef>
                <a:spcPts val="0"/>
              </a:spcBef>
              <a:buNone/>
              <a:defRPr sz="800">
                <a:solidFill>
                  <a:srgbClr val="888888"/>
                </a:solidFill>
              </a:defRPr>
            </a:lvl7pPr>
            <a:lvl8pPr indent="0" lvl="7" algn="r">
              <a:spcBef>
                <a:spcPts val="0"/>
              </a:spcBef>
              <a:buNone/>
              <a:defRPr sz="800">
                <a:solidFill>
                  <a:srgbClr val="888888"/>
                </a:solidFill>
              </a:defRPr>
            </a:lvl8pPr>
            <a:lvl9pPr indent="0" lvl="8" algn="r">
              <a:spcBef>
                <a:spcPts val="0"/>
              </a:spcBef>
              <a:buNone/>
              <a:defRPr sz="800">
                <a:solidFill>
                  <a:srgbClr val="888888"/>
                </a:solidFill>
              </a:defRPr>
            </a:lvl9pPr>
          </a:lstStyle>
          <a:p>
            <a:pPr indent="0" lvl="0" marL="0" rtl="0" algn="r">
              <a:spcBef>
                <a:spcPts val="0"/>
              </a:spcBef>
              <a:spcAft>
                <a:spcPts val="0"/>
              </a:spcAft>
              <a:buNone/>
            </a:pPr>
            <a:fld id="{00000000-1234-1234-1234-123412341234}" type="slidenum">
              <a:rPr lang="en"/>
              <a:t>‹#›</a:t>
            </a:fld>
            <a:endParaRPr sz="6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10"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9"/>
          <p:cNvSpPr txBox="1"/>
          <p:nvPr/>
        </p:nvSpPr>
        <p:spPr>
          <a:xfrm>
            <a:off x="463225" y="2793825"/>
            <a:ext cx="1465200" cy="81900"/>
          </a:xfrm>
          <a:prstGeom prst="rect">
            <a:avLst/>
          </a:prstGeom>
          <a:noFill/>
          <a:ln>
            <a:noFill/>
          </a:ln>
        </p:spPr>
        <p:txBody>
          <a:bodyPr anchorCtr="0" anchor="t" bIns="0" lIns="0" spcFirstLastPara="1" rIns="0" wrap="square" tIns="5025">
            <a:spAutoFit/>
          </a:bodyPr>
          <a:lstStyle/>
          <a:p>
            <a:pPr indent="0" lvl="0" marL="0" rtl="0" algn="l">
              <a:lnSpc>
                <a:spcPct val="100000"/>
              </a:lnSpc>
              <a:spcBef>
                <a:spcPts val="0"/>
              </a:spcBef>
              <a:spcAft>
                <a:spcPts val="0"/>
              </a:spcAft>
              <a:buNone/>
            </a:pPr>
            <a:r>
              <a:rPr b="1" lang="en" sz="500">
                <a:solidFill>
                  <a:srgbClr val="012069"/>
                </a:solidFill>
                <a:latin typeface="Arial"/>
                <a:ea typeface="Arial"/>
                <a:cs typeface="Arial"/>
                <a:sym typeface="Arial"/>
              </a:rPr>
              <a:t>Figure 1. T</a:t>
            </a:r>
            <a:r>
              <a:rPr b="1" lang="en" sz="500">
                <a:solidFill>
                  <a:srgbClr val="012069"/>
                </a:solidFill>
              </a:rPr>
              <a:t>op Contributing Factors to crashes</a:t>
            </a:r>
            <a:endParaRPr sz="500">
              <a:latin typeface="Arial"/>
              <a:ea typeface="Arial"/>
              <a:cs typeface="Arial"/>
              <a:sym typeface="Arial"/>
            </a:endParaRPr>
          </a:p>
        </p:txBody>
      </p:sp>
      <p:sp>
        <p:nvSpPr>
          <p:cNvPr id="89" name="Google Shape;89;p19"/>
          <p:cNvSpPr txBox="1"/>
          <p:nvPr/>
        </p:nvSpPr>
        <p:spPr>
          <a:xfrm>
            <a:off x="642100" y="1876075"/>
            <a:ext cx="470100" cy="68400"/>
          </a:xfrm>
          <a:prstGeom prst="rect">
            <a:avLst/>
          </a:prstGeom>
          <a:noFill/>
          <a:ln>
            <a:noFill/>
          </a:ln>
        </p:spPr>
        <p:txBody>
          <a:bodyPr anchorCtr="0" anchor="t" bIns="0" lIns="0" spcFirstLastPara="1" rIns="0" wrap="square" tIns="6625">
            <a:spAutoFit/>
          </a:bodyPr>
          <a:lstStyle/>
          <a:p>
            <a:pPr indent="0" lvl="0" marL="0" marR="0" rtl="0" algn="l">
              <a:lnSpc>
                <a:spcPct val="100000"/>
              </a:lnSpc>
              <a:spcBef>
                <a:spcPts val="0"/>
              </a:spcBef>
              <a:spcAft>
                <a:spcPts val="0"/>
              </a:spcAft>
              <a:buNone/>
            </a:pPr>
            <a:r>
              <a:t/>
            </a:r>
            <a:endParaRPr sz="400">
              <a:latin typeface="Arial"/>
              <a:ea typeface="Arial"/>
              <a:cs typeface="Arial"/>
              <a:sym typeface="Arial"/>
            </a:endParaRPr>
          </a:p>
        </p:txBody>
      </p:sp>
      <p:sp>
        <p:nvSpPr>
          <p:cNvPr id="90" name="Google Shape;90;p19"/>
          <p:cNvSpPr txBox="1"/>
          <p:nvPr/>
        </p:nvSpPr>
        <p:spPr>
          <a:xfrm>
            <a:off x="2399473" y="1761976"/>
            <a:ext cx="1465200" cy="52200"/>
          </a:xfrm>
          <a:prstGeom prst="rect">
            <a:avLst/>
          </a:prstGeom>
          <a:noFill/>
          <a:ln>
            <a:noFill/>
          </a:ln>
        </p:spPr>
        <p:txBody>
          <a:bodyPr anchorCtr="0" anchor="t" bIns="0" lIns="0" spcFirstLastPara="1" rIns="0" wrap="square" tIns="5825">
            <a:spAutoFit/>
          </a:bodyPr>
          <a:lstStyle/>
          <a:p>
            <a:pPr indent="0" lvl="0" marL="0" marR="0" rtl="0" algn="l">
              <a:lnSpc>
                <a:spcPct val="101200"/>
              </a:lnSpc>
              <a:spcBef>
                <a:spcPts val="0"/>
              </a:spcBef>
              <a:spcAft>
                <a:spcPts val="0"/>
              </a:spcAft>
              <a:buNone/>
            </a:pPr>
            <a:r>
              <a:t/>
            </a:r>
            <a:endParaRPr sz="300">
              <a:latin typeface="Arial"/>
              <a:ea typeface="Arial"/>
              <a:cs typeface="Arial"/>
              <a:sym typeface="Arial"/>
            </a:endParaRPr>
          </a:p>
        </p:txBody>
      </p:sp>
      <p:sp>
        <p:nvSpPr>
          <p:cNvPr id="91" name="Google Shape;91;p19"/>
          <p:cNvSpPr txBox="1"/>
          <p:nvPr/>
        </p:nvSpPr>
        <p:spPr>
          <a:xfrm>
            <a:off x="284045" y="4852325"/>
            <a:ext cx="1773900" cy="112800"/>
          </a:xfrm>
          <a:prstGeom prst="rect">
            <a:avLst/>
          </a:prstGeom>
          <a:noFill/>
          <a:ln>
            <a:noFill/>
          </a:ln>
        </p:spPr>
        <p:txBody>
          <a:bodyPr anchorCtr="0" anchor="t" bIns="0" lIns="0" spcFirstLastPara="1" rIns="0" wrap="square" tIns="5025">
            <a:spAutoFit/>
          </a:bodyPr>
          <a:lstStyle/>
          <a:p>
            <a:pPr indent="0" lvl="0" marL="0" rtl="0" algn="l">
              <a:lnSpc>
                <a:spcPct val="100000"/>
              </a:lnSpc>
              <a:spcBef>
                <a:spcPts val="0"/>
              </a:spcBef>
              <a:spcAft>
                <a:spcPts val="0"/>
              </a:spcAft>
              <a:buNone/>
            </a:pPr>
            <a:r>
              <a:rPr b="1" lang="en" sz="700">
                <a:solidFill>
                  <a:srgbClr val="012069"/>
                </a:solidFill>
                <a:latin typeface="Arial"/>
                <a:ea typeface="Arial"/>
                <a:cs typeface="Arial"/>
                <a:sym typeface="Arial"/>
              </a:rPr>
              <a:t>Figure 2.</a:t>
            </a:r>
            <a:r>
              <a:rPr b="1" lang="en" sz="700">
                <a:solidFill>
                  <a:srgbClr val="012069"/>
                </a:solidFill>
              </a:rPr>
              <a:t> Number of crashes per Month</a:t>
            </a:r>
            <a:endParaRPr sz="700">
              <a:latin typeface="Arial"/>
              <a:ea typeface="Arial"/>
              <a:cs typeface="Arial"/>
              <a:sym typeface="Arial"/>
            </a:endParaRPr>
          </a:p>
        </p:txBody>
      </p:sp>
      <p:sp>
        <p:nvSpPr>
          <p:cNvPr id="92" name="Google Shape;92;p19"/>
          <p:cNvSpPr txBox="1"/>
          <p:nvPr/>
        </p:nvSpPr>
        <p:spPr>
          <a:xfrm>
            <a:off x="593426" y="3745380"/>
            <a:ext cx="1317300" cy="68400"/>
          </a:xfrm>
          <a:prstGeom prst="rect">
            <a:avLst/>
          </a:prstGeom>
          <a:noFill/>
          <a:ln>
            <a:noFill/>
          </a:ln>
        </p:spPr>
        <p:txBody>
          <a:bodyPr anchorCtr="0" anchor="t" bIns="0" lIns="0" spcFirstLastPara="1" rIns="0" wrap="square" tIns="6625">
            <a:spAutoFit/>
          </a:bodyPr>
          <a:lstStyle/>
          <a:p>
            <a:pPr indent="0" lvl="0" marL="0" rtl="0" algn="l">
              <a:lnSpc>
                <a:spcPct val="100000"/>
              </a:lnSpc>
              <a:spcBef>
                <a:spcPts val="0"/>
              </a:spcBef>
              <a:spcAft>
                <a:spcPts val="0"/>
              </a:spcAft>
              <a:buNone/>
            </a:pPr>
            <a:r>
              <a:t/>
            </a:r>
            <a:endParaRPr sz="400">
              <a:latin typeface="Arial"/>
              <a:ea typeface="Arial"/>
              <a:cs typeface="Arial"/>
              <a:sym typeface="Arial"/>
            </a:endParaRPr>
          </a:p>
        </p:txBody>
      </p:sp>
      <p:sp>
        <p:nvSpPr>
          <p:cNvPr id="93" name="Google Shape;93;p19"/>
          <p:cNvSpPr txBox="1"/>
          <p:nvPr/>
        </p:nvSpPr>
        <p:spPr>
          <a:xfrm>
            <a:off x="4768975" y="3226150"/>
            <a:ext cx="1911300" cy="112800"/>
          </a:xfrm>
          <a:prstGeom prst="rect">
            <a:avLst/>
          </a:prstGeom>
          <a:noFill/>
          <a:ln>
            <a:noFill/>
          </a:ln>
        </p:spPr>
        <p:txBody>
          <a:bodyPr anchorCtr="0" anchor="t" bIns="0" lIns="0" spcFirstLastPara="1" rIns="0" wrap="square" tIns="5025">
            <a:spAutoFit/>
          </a:bodyPr>
          <a:lstStyle/>
          <a:p>
            <a:pPr indent="0" lvl="0" marL="0" rtl="0" algn="l">
              <a:lnSpc>
                <a:spcPct val="100000"/>
              </a:lnSpc>
              <a:spcBef>
                <a:spcPts val="0"/>
              </a:spcBef>
              <a:spcAft>
                <a:spcPts val="0"/>
              </a:spcAft>
              <a:buNone/>
            </a:pPr>
            <a:r>
              <a:rPr b="1" lang="en" sz="700">
                <a:solidFill>
                  <a:srgbClr val="012069"/>
                </a:solidFill>
                <a:latin typeface="Arial"/>
                <a:ea typeface="Arial"/>
                <a:cs typeface="Arial"/>
                <a:sym typeface="Arial"/>
              </a:rPr>
              <a:t>Figure </a:t>
            </a:r>
            <a:r>
              <a:rPr b="1" lang="en" sz="700">
                <a:solidFill>
                  <a:srgbClr val="012069"/>
                </a:solidFill>
              </a:rPr>
              <a:t>5. Distribution of crashes by Borough</a:t>
            </a:r>
            <a:endParaRPr sz="700">
              <a:latin typeface="Arial"/>
              <a:ea typeface="Arial"/>
              <a:cs typeface="Arial"/>
              <a:sym typeface="Arial"/>
            </a:endParaRPr>
          </a:p>
        </p:txBody>
      </p:sp>
      <p:sp>
        <p:nvSpPr>
          <p:cNvPr id="94" name="Google Shape;94;p19"/>
          <p:cNvSpPr txBox="1"/>
          <p:nvPr/>
        </p:nvSpPr>
        <p:spPr>
          <a:xfrm>
            <a:off x="6801907" y="2089034"/>
            <a:ext cx="1465200" cy="52200"/>
          </a:xfrm>
          <a:prstGeom prst="rect">
            <a:avLst/>
          </a:prstGeom>
          <a:noFill/>
          <a:ln>
            <a:noFill/>
          </a:ln>
        </p:spPr>
        <p:txBody>
          <a:bodyPr anchorCtr="0" anchor="t" bIns="0" lIns="0" spcFirstLastPara="1" rIns="0" wrap="square" tIns="5825">
            <a:spAutoFit/>
          </a:bodyPr>
          <a:lstStyle/>
          <a:p>
            <a:pPr indent="0" lvl="0" marL="0" marR="0" rtl="0" algn="l">
              <a:lnSpc>
                <a:spcPct val="101200"/>
              </a:lnSpc>
              <a:spcBef>
                <a:spcPts val="0"/>
              </a:spcBef>
              <a:spcAft>
                <a:spcPts val="0"/>
              </a:spcAft>
              <a:buNone/>
            </a:pPr>
            <a:r>
              <a:t/>
            </a:r>
            <a:endParaRPr sz="300">
              <a:latin typeface="Arial"/>
              <a:ea typeface="Arial"/>
              <a:cs typeface="Arial"/>
              <a:sym typeface="Arial"/>
            </a:endParaRPr>
          </a:p>
        </p:txBody>
      </p:sp>
      <p:pic>
        <p:nvPicPr>
          <p:cNvPr id="95" name="Google Shape;95;p19"/>
          <p:cNvPicPr preferRelativeResize="0"/>
          <p:nvPr/>
        </p:nvPicPr>
        <p:blipFill rotWithShape="1">
          <a:blip r:embed="rId3">
            <a:alphaModFix/>
          </a:blip>
          <a:srcRect b="0" l="0" r="0" t="0"/>
          <a:stretch/>
        </p:blipFill>
        <p:spPr>
          <a:xfrm>
            <a:off x="28812" y="77559"/>
            <a:ext cx="712737" cy="287178"/>
          </a:xfrm>
          <a:prstGeom prst="rect">
            <a:avLst/>
          </a:prstGeom>
          <a:noFill/>
          <a:ln>
            <a:noFill/>
          </a:ln>
        </p:spPr>
      </p:pic>
      <p:pic>
        <p:nvPicPr>
          <p:cNvPr id="96" name="Google Shape;96;p19"/>
          <p:cNvPicPr preferRelativeResize="0"/>
          <p:nvPr/>
        </p:nvPicPr>
        <p:blipFill rotWithShape="1">
          <a:blip r:embed="rId4">
            <a:alphaModFix/>
          </a:blip>
          <a:srcRect b="0" l="0" r="0" t="0"/>
          <a:stretch/>
        </p:blipFill>
        <p:spPr>
          <a:xfrm>
            <a:off x="8164773" y="92968"/>
            <a:ext cx="657681" cy="255930"/>
          </a:xfrm>
          <a:prstGeom prst="rect">
            <a:avLst/>
          </a:prstGeom>
          <a:noFill/>
          <a:ln>
            <a:noFill/>
          </a:ln>
        </p:spPr>
      </p:pic>
      <p:sp>
        <p:nvSpPr>
          <p:cNvPr id="97" name="Google Shape;97;p19"/>
          <p:cNvSpPr txBox="1"/>
          <p:nvPr>
            <p:ph type="title"/>
          </p:nvPr>
        </p:nvSpPr>
        <p:spPr>
          <a:xfrm>
            <a:off x="1018642" y="225440"/>
            <a:ext cx="7106700" cy="237600"/>
          </a:xfrm>
          <a:prstGeom prst="rect">
            <a:avLst/>
          </a:prstGeom>
          <a:noFill/>
          <a:ln>
            <a:noFill/>
          </a:ln>
        </p:spPr>
        <p:txBody>
          <a:bodyPr anchorCtr="0" anchor="t" bIns="0" lIns="0" spcFirstLastPara="1" rIns="0" wrap="square" tIns="6625">
            <a:spAutoFit/>
          </a:bodyPr>
          <a:lstStyle/>
          <a:p>
            <a:pPr indent="0" lvl="0" marL="0" rtl="0" algn="l">
              <a:lnSpc>
                <a:spcPct val="100000"/>
              </a:lnSpc>
              <a:spcBef>
                <a:spcPts val="0"/>
              </a:spcBef>
              <a:spcAft>
                <a:spcPts val="0"/>
              </a:spcAft>
              <a:buNone/>
            </a:pPr>
            <a:r>
              <a:rPr lang="en"/>
              <a:t>Beyond the Numbers : Analyzing NYC’s Traffic Collision Patterns (2012-2024) </a:t>
            </a:r>
            <a:endParaRPr/>
          </a:p>
        </p:txBody>
      </p:sp>
      <p:sp>
        <p:nvSpPr>
          <p:cNvPr id="98" name="Google Shape;98;p19"/>
          <p:cNvSpPr txBox="1"/>
          <p:nvPr/>
        </p:nvSpPr>
        <p:spPr>
          <a:xfrm>
            <a:off x="4768977" y="4071854"/>
            <a:ext cx="3383700" cy="558600"/>
          </a:xfrm>
          <a:prstGeom prst="rect">
            <a:avLst/>
          </a:prstGeom>
          <a:noFill/>
          <a:ln>
            <a:noFill/>
          </a:ln>
        </p:spPr>
        <p:txBody>
          <a:bodyPr anchorCtr="0" anchor="t" bIns="0" lIns="0" spcFirstLastPara="1" rIns="0" wrap="square" tIns="4775">
            <a:spAutoFit/>
          </a:bodyPr>
          <a:lstStyle/>
          <a:p>
            <a:pPr indent="0" lvl="0" marL="0" rtl="0" algn="l">
              <a:lnSpc>
                <a:spcPct val="119714"/>
              </a:lnSpc>
              <a:spcBef>
                <a:spcPts val="0"/>
              </a:spcBef>
              <a:spcAft>
                <a:spcPts val="0"/>
              </a:spcAft>
              <a:buNone/>
            </a:pPr>
            <a:r>
              <a:rPr b="1" lang="en" sz="700">
                <a:solidFill>
                  <a:srgbClr val="012069"/>
                </a:solidFill>
                <a:latin typeface="Arial"/>
                <a:ea typeface="Arial"/>
                <a:cs typeface="Arial"/>
                <a:sym typeface="Arial"/>
              </a:rPr>
              <a:t>Acknowledgments</a:t>
            </a:r>
            <a:endParaRPr b="1" sz="700">
              <a:solidFill>
                <a:srgbClr val="012069"/>
              </a:solidFill>
            </a:endParaRPr>
          </a:p>
          <a:p>
            <a:pPr indent="0" lvl="0" marL="0" marR="0" rtl="0" algn="l">
              <a:lnSpc>
                <a:spcPct val="120000"/>
              </a:lnSpc>
              <a:spcBef>
                <a:spcPts val="0"/>
              </a:spcBef>
              <a:spcAft>
                <a:spcPts val="0"/>
              </a:spcAft>
              <a:buNone/>
            </a:pPr>
            <a:r>
              <a:rPr lang="en" sz="600"/>
              <a:t>I have extend my sincere gratitude to the U.S. Department of Transportation Federal Highway Administration, Northeast Big Data Innovation Hub, National Student Data corps, and NYC open Data for providing the essential resources and datasets that enabled this comprehensive traffic safety analysis.</a:t>
            </a:r>
            <a:endParaRPr sz="600">
              <a:latin typeface="Arial"/>
              <a:ea typeface="Arial"/>
              <a:cs typeface="Arial"/>
              <a:sym typeface="Arial"/>
            </a:endParaRPr>
          </a:p>
        </p:txBody>
      </p:sp>
      <p:sp>
        <p:nvSpPr>
          <p:cNvPr id="99" name="Google Shape;99;p19"/>
          <p:cNvSpPr txBox="1"/>
          <p:nvPr/>
        </p:nvSpPr>
        <p:spPr>
          <a:xfrm>
            <a:off x="2864199" y="500492"/>
            <a:ext cx="3415800" cy="594600"/>
          </a:xfrm>
          <a:prstGeom prst="rect">
            <a:avLst/>
          </a:prstGeom>
          <a:noFill/>
          <a:ln>
            <a:noFill/>
          </a:ln>
        </p:spPr>
        <p:txBody>
          <a:bodyPr anchorCtr="0" anchor="t" bIns="0" lIns="0" spcFirstLastPara="1" rIns="0" wrap="square" tIns="5300">
            <a:spAutoFit/>
          </a:bodyPr>
          <a:lstStyle/>
          <a:p>
            <a:pPr indent="0" lvl="0" marL="0" marR="0" rtl="0" algn="ctr">
              <a:lnSpc>
                <a:spcPct val="101000"/>
              </a:lnSpc>
              <a:spcBef>
                <a:spcPts val="0"/>
              </a:spcBef>
              <a:spcAft>
                <a:spcPts val="0"/>
              </a:spcAft>
              <a:buNone/>
            </a:pPr>
            <a:r>
              <a:rPr b="1" lang="en" sz="1000">
                <a:solidFill>
                  <a:srgbClr val="012069"/>
                </a:solidFill>
              </a:rPr>
              <a:t>Akshay Kumar Mahto</a:t>
            </a:r>
            <a:r>
              <a:rPr b="1" lang="en" sz="1000">
                <a:solidFill>
                  <a:srgbClr val="012069"/>
                </a:solidFill>
                <a:latin typeface="Arial"/>
                <a:ea typeface="Arial"/>
                <a:cs typeface="Arial"/>
                <a:sym typeface="Arial"/>
              </a:rPr>
              <a:t>, </a:t>
            </a:r>
            <a:r>
              <a:rPr b="1" lang="en" sz="1000">
                <a:solidFill>
                  <a:srgbClr val="012069"/>
                </a:solidFill>
              </a:rPr>
              <a:t> </a:t>
            </a:r>
            <a:endParaRPr b="1" sz="1000">
              <a:solidFill>
                <a:srgbClr val="012069"/>
              </a:solidFill>
            </a:endParaRPr>
          </a:p>
          <a:p>
            <a:pPr indent="0" lvl="0" marL="0" marR="0" rtl="0" algn="ctr">
              <a:lnSpc>
                <a:spcPct val="101000"/>
              </a:lnSpc>
              <a:spcBef>
                <a:spcPts val="0"/>
              </a:spcBef>
              <a:spcAft>
                <a:spcPts val="0"/>
              </a:spcAft>
              <a:buNone/>
            </a:pPr>
            <a:r>
              <a:rPr b="1" lang="en" sz="1000">
                <a:solidFill>
                  <a:srgbClr val="012069"/>
                </a:solidFill>
              </a:rPr>
              <a:t>U.S Department of </a:t>
            </a:r>
            <a:r>
              <a:rPr b="1" lang="en" sz="1000">
                <a:solidFill>
                  <a:srgbClr val="012069"/>
                </a:solidFill>
              </a:rPr>
              <a:t>Transportation</a:t>
            </a:r>
            <a:r>
              <a:rPr b="1" lang="en" sz="1000">
                <a:solidFill>
                  <a:srgbClr val="012069"/>
                </a:solidFill>
              </a:rPr>
              <a:t> Federal Highway </a:t>
            </a:r>
            <a:endParaRPr b="1" sz="900">
              <a:solidFill>
                <a:srgbClr val="012069"/>
              </a:solidFill>
            </a:endParaRPr>
          </a:p>
          <a:p>
            <a:pPr indent="0" lvl="0" marL="0" marR="0" rtl="0" algn="ctr">
              <a:lnSpc>
                <a:spcPct val="101000"/>
              </a:lnSpc>
              <a:spcBef>
                <a:spcPts val="0"/>
              </a:spcBef>
              <a:spcAft>
                <a:spcPts val="0"/>
              </a:spcAft>
              <a:buNone/>
            </a:pPr>
            <a:r>
              <a:rPr b="1" lang="en" sz="900">
                <a:solidFill>
                  <a:srgbClr val="012069"/>
                </a:solidFill>
              </a:rPr>
              <a:t>Administration | Northeast Big Data Innovation Hub </a:t>
            </a:r>
            <a:endParaRPr b="1" sz="900">
              <a:solidFill>
                <a:srgbClr val="012069"/>
              </a:solidFill>
            </a:endParaRPr>
          </a:p>
          <a:p>
            <a:pPr indent="0" lvl="0" marL="0" marR="0" rtl="0" algn="ctr">
              <a:lnSpc>
                <a:spcPct val="101000"/>
              </a:lnSpc>
              <a:spcBef>
                <a:spcPts val="0"/>
              </a:spcBef>
              <a:spcAft>
                <a:spcPts val="0"/>
              </a:spcAft>
              <a:buNone/>
            </a:pPr>
            <a:r>
              <a:rPr b="1" lang="en" sz="900">
                <a:solidFill>
                  <a:srgbClr val="012069"/>
                </a:solidFill>
              </a:rPr>
              <a:t>(NEBDHub) | National Student Data Corps(NSDC)</a:t>
            </a:r>
            <a:endParaRPr b="1" sz="900">
              <a:solidFill>
                <a:srgbClr val="012069"/>
              </a:solidFill>
            </a:endParaRPr>
          </a:p>
        </p:txBody>
      </p:sp>
      <p:sp>
        <p:nvSpPr>
          <p:cNvPr id="100" name="Google Shape;100;p19"/>
          <p:cNvSpPr txBox="1"/>
          <p:nvPr/>
        </p:nvSpPr>
        <p:spPr>
          <a:xfrm>
            <a:off x="440708" y="1103259"/>
            <a:ext cx="3609000" cy="589800"/>
          </a:xfrm>
          <a:prstGeom prst="rect">
            <a:avLst/>
          </a:prstGeom>
          <a:noFill/>
          <a:ln>
            <a:noFill/>
          </a:ln>
        </p:spPr>
        <p:txBody>
          <a:bodyPr anchorCtr="0" anchor="t" bIns="0" lIns="0" spcFirstLastPara="1" rIns="0" wrap="square" tIns="7400">
            <a:spAutoFit/>
          </a:bodyPr>
          <a:lstStyle/>
          <a:p>
            <a:pPr indent="0" lvl="0" marL="0" rtl="0" algn="l">
              <a:lnSpc>
                <a:spcPct val="100000"/>
              </a:lnSpc>
              <a:spcBef>
                <a:spcPts val="0"/>
              </a:spcBef>
              <a:spcAft>
                <a:spcPts val="0"/>
              </a:spcAft>
              <a:buNone/>
            </a:pPr>
            <a:r>
              <a:rPr b="1" lang="en" sz="700">
                <a:solidFill>
                  <a:srgbClr val="012069"/>
                </a:solidFill>
              </a:rPr>
              <a:t>Introduction</a:t>
            </a:r>
            <a:endParaRPr sz="700">
              <a:latin typeface="Arial"/>
              <a:ea typeface="Arial"/>
              <a:cs typeface="Arial"/>
              <a:sym typeface="Arial"/>
            </a:endParaRPr>
          </a:p>
          <a:p>
            <a:pPr indent="0" lvl="0" marL="0" marR="0" rtl="0" algn="l">
              <a:lnSpc>
                <a:spcPct val="100000"/>
              </a:lnSpc>
              <a:spcBef>
                <a:spcPts val="100"/>
              </a:spcBef>
              <a:spcAft>
                <a:spcPts val="0"/>
              </a:spcAft>
              <a:buNone/>
            </a:pPr>
            <a:r>
              <a:rPr lang="en" sz="600"/>
              <a:t>NYC’s Traffic Safety Patterns: Our comprehensive analysis of crash data from 2012-2024 reveals striking trends in collision causes, from distracted driving to right-of-way conflicts. By examining ov</a:t>
            </a:r>
            <a:r>
              <a:rPr lang="en" sz="600"/>
              <a:t>er</a:t>
            </a:r>
            <a:r>
              <a:rPr lang="en" sz="600"/>
              <a:t> a decade of data , we have identified critical patterns in accident timing and behaviour that could transform how we approach road safety in New York City. This groundbreaking Transportation Data Science project </a:t>
            </a:r>
            <a:r>
              <a:rPr lang="en" sz="600"/>
              <a:t>harnesses</a:t>
            </a:r>
            <a:r>
              <a:rPr lang="en" sz="600"/>
              <a:t> the power of big data to create safer streets for all New York peoples.</a:t>
            </a:r>
            <a:endParaRPr sz="600">
              <a:latin typeface="Arial"/>
              <a:ea typeface="Arial"/>
              <a:cs typeface="Arial"/>
              <a:sym typeface="Arial"/>
            </a:endParaRPr>
          </a:p>
        </p:txBody>
      </p:sp>
      <p:sp>
        <p:nvSpPr>
          <p:cNvPr id="101" name="Google Shape;101;p19"/>
          <p:cNvSpPr txBox="1"/>
          <p:nvPr/>
        </p:nvSpPr>
        <p:spPr>
          <a:xfrm>
            <a:off x="4768975" y="4656175"/>
            <a:ext cx="3878400" cy="318300"/>
          </a:xfrm>
          <a:prstGeom prst="rect">
            <a:avLst/>
          </a:prstGeom>
          <a:noFill/>
          <a:ln>
            <a:noFill/>
          </a:ln>
        </p:spPr>
        <p:txBody>
          <a:bodyPr anchorCtr="0" anchor="t" bIns="0" lIns="0" spcFirstLastPara="1" rIns="0" wrap="square" tIns="4775">
            <a:spAutoFit/>
          </a:bodyPr>
          <a:lstStyle/>
          <a:p>
            <a:pPr indent="0" lvl="0" marL="0" rtl="0" algn="l">
              <a:lnSpc>
                <a:spcPct val="119714"/>
              </a:lnSpc>
              <a:spcBef>
                <a:spcPts val="0"/>
              </a:spcBef>
              <a:spcAft>
                <a:spcPts val="0"/>
              </a:spcAft>
              <a:buNone/>
            </a:pPr>
            <a:r>
              <a:rPr b="1" lang="en" sz="600">
                <a:solidFill>
                  <a:srgbClr val="012069"/>
                </a:solidFill>
                <a:latin typeface="Arial"/>
                <a:ea typeface="Arial"/>
                <a:cs typeface="Arial"/>
                <a:sym typeface="Arial"/>
              </a:rPr>
              <a:t>References</a:t>
            </a:r>
            <a:endParaRPr sz="600"/>
          </a:p>
          <a:p>
            <a:pPr indent="0" lvl="0" marL="0" rtl="0" algn="l">
              <a:lnSpc>
                <a:spcPct val="119714"/>
              </a:lnSpc>
              <a:spcBef>
                <a:spcPts val="0"/>
              </a:spcBef>
              <a:spcAft>
                <a:spcPts val="0"/>
              </a:spcAft>
              <a:buNone/>
            </a:pPr>
            <a:r>
              <a:rPr lang="en" sz="600"/>
              <a:t>Police Department (NYPD)</a:t>
            </a:r>
            <a:endParaRPr sz="600"/>
          </a:p>
          <a:p>
            <a:pPr indent="0" lvl="0" marL="0" rtl="0" algn="l">
              <a:lnSpc>
                <a:spcPct val="119714"/>
              </a:lnSpc>
              <a:spcBef>
                <a:spcPts val="0"/>
              </a:spcBef>
              <a:spcAft>
                <a:spcPts val="0"/>
              </a:spcAft>
              <a:buNone/>
            </a:pPr>
            <a:r>
              <a:rPr lang="en" sz="600"/>
              <a:t>NYC</a:t>
            </a:r>
            <a:r>
              <a:rPr lang="en" sz="600"/>
              <a:t> Open Data</a:t>
            </a:r>
            <a:endParaRPr sz="600"/>
          </a:p>
        </p:txBody>
      </p:sp>
      <p:sp>
        <p:nvSpPr>
          <p:cNvPr id="102" name="Google Shape;102;p19"/>
          <p:cNvSpPr txBox="1"/>
          <p:nvPr/>
        </p:nvSpPr>
        <p:spPr>
          <a:xfrm>
            <a:off x="440708" y="3084352"/>
            <a:ext cx="3938100" cy="589800"/>
          </a:xfrm>
          <a:prstGeom prst="rect">
            <a:avLst/>
          </a:prstGeom>
          <a:noFill/>
          <a:ln>
            <a:noFill/>
          </a:ln>
        </p:spPr>
        <p:txBody>
          <a:bodyPr anchorCtr="0" anchor="t" bIns="0" lIns="0" spcFirstLastPara="1" rIns="0" wrap="square" tIns="7400">
            <a:spAutoFit/>
          </a:bodyPr>
          <a:lstStyle/>
          <a:p>
            <a:pPr indent="0" lvl="0" marL="0" rtl="0" algn="l">
              <a:lnSpc>
                <a:spcPct val="100000"/>
              </a:lnSpc>
              <a:spcBef>
                <a:spcPts val="0"/>
              </a:spcBef>
              <a:spcAft>
                <a:spcPts val="0"/>
              </a:spcAft>
              <a:buNone/>
            </a:pPr>
            <a:r>
              <a:rPr b="1" lang="en" sz="700">
                <a:solidFill>
                  <a:srgbClr val="012069"/>
                </a:solidFill>
              </a:rPr>
              <a:t>Method</a:t>
            </a:r>
            <a:endParaRPr sz="700">
              <a:latin typeface="Arial"/>
              <a:ea typeface="Arial"/>
              <a:cs typeface="Arial"/>
              <a:sym typeface="Arial"/>
            </a:endParaRPr>
          </a:p>
          <a:p>
            <a:pPr indent="0" lvl="0" marL="0" marR="0" rtl="0" algn="l">
              <a:lnSpc>
                <a:spcPct val="100000"/>
              </a:lnSpc>
              <a:spcBef>
                <a:spcPts val="100"/>
              </a:spcBef>
              <a:spcAft>
                <a:spcPts val="0"/>
              </a:spcAft>
              <a:buNone/>
            </a:pPr>
            <a:r>
              <a:rPr lang="en" sz="600"/>
              <a:t>Our Analysis of NYC traffic safety combined rigorous data preparation and ethical considerations with advanced time series and geospatial </a:t>
            </a:r>
            <a:r>
              <a:rPr lang="en" sz="600"/>
              <a:t>techniques</a:t>
            </a:r>
            <a:r>
              <a:rPr lang="en" sz="600"/>
              <a:t> to understand crash patterns. The methodology included cleaning and standardizing the NYC Motor </a:t>
            </a:r>
            <a:r>
              <a:rPr lang="en" sz="600"/>
              <a:t>Vehicle</a:t>
            </a:r>
            <a:r>
              <a:rPr lang="en" sz="600"/>
              <a:t> Collisions dataset, followed by detailed statistical analysis of crash patterns across time and location. Through interactive heatmaps and visualizations, we identified high-risk areas and temporal trends while considering socioeconomic factors that influence crash patterns.</a:t>
            </a:r>
            <a:endParaRPr sz="600">
              <a:latin typeface="Arial"/>
              <a:ea typeface="Arial"/>
              <a:cs typeface="Arial"/>
              <a:sym typeface="Arial"/>
            </a:endParaRPr>
          </a:p>
        </p:txBody>
      </p:sp>
      <p:sp>
        <p:nvSpPr>
          <p:cNvPr id="103" name="Google Shape;103;p19"/>
          <p:cNvSpPr txBox="1"/>
          <p:nvPr/>
        </p:nvSpPr>
        <p:spPr>
          <a:xfrm>
            <a:off x="4768977" y="3476550"/>
            <a:ext cx="3867300" cy="587400"/>
          </a:xfrm>
          <a:prstGeom prst="rect">
            <a:avLst/>
          </a:prstGeom>
          <a:noFill/>
          <a:ln>
            <a:noFill/>
          </a:ln>
        </p:spPr>
        <p:txBody>
          <a:bodyPr anchorCtr="0" anchor="t" bIns="0" lIns="0" spcFirstLastPara="1" rIns="0" wrap="square" tIns="7400">
            <a:spAutoFit/>
          </a:bodyPr>
          <a:lstStyle/>
          <a:p>
            <a:pPr indent="0" lvl="0" marL="0" rtl="0" algn="l">
              <a:lnSpc>
                <a:spcPct val="100000"/>
              </a:lnSpc>
              <a:spcBef>
                <a:spcPts val="0"/>
              </a:spcBef>
              <a:spcAft>
                <a:spcPts val="0"/>
              </a:spcAft>
              <a:buNone/>
            </a:pPr>
            <a:r>
              <a:rPr b="1" lang="en" sz="800">
                <a:solidFill>
                  <a:srgbClr val="012069"/>
                </a:solidFill>
              </a:rPr>
              <a:t>Future Direction</a:t>
            </a:r>
            <a:endParaRPr sz="800">
              <a:latin typeface="Arial"/>
              <a:ea typeface="Arial"/>
              <a:cs typeface="Arial"/>
              <a:sym typeface="Arial"/>
            </a:endParaRPr>
          </a:p>
          <a:p>
            <a:pPr indent="0" lvl="0" marL="0" marR="0" rtl="0" algn="l">
              <a:lnSpc>
                <a:spcPct val="100000"/>
              </a:lnSpc>
              <a:spcBef>
                <a:spcPts val="100"/>
              </a:spcBef>
              <a:spcAft>
                <a:spcPts val="0"/>
              </a:spcAft>
              <a:buNone/>
            </a:pPr>
            <a:r>
              <a:rPr lang="en" sz="700"/>
              <a:t>- Develop predictive machine learning models that could forecast high-risk periods and locations, enabling proactive deployment of traffic safety resources and emergency response teams.</a:t>
            </a:r>
            <a:endParaRPr sz="700"/>
          </a:p>
          <a:p>
            <a:pPr indent="0" lvl="0" marL="0" marR="0" rtl="0" algn="l">
              <a:lnSpc>
                <a:spcPct val="100000"/>
              </a:lnSpc>
              <a:spcBef>
                <a:spcPts val="100"/>
              </a:spcBef>
              <a:spcAft>
                <a:spcPts val="0"/>
              </a:spcAft>
              <a:buNone/>
            </a:pPr>
            <a:r>
              <a:rPr lang="en" sz="700"/>
              <a:t>- Integrate real-time weather data, traffic volume statistics, and road construction information to develop a more comprehensive understanding of crash risk factors and their interactions.</a:t>
            </a:r>
            <a:endParaRPr sz="700"/>
          </a:p>
        </p:txBody>
      </p:sp>
      <p:sp>
        <p:nvSpPr>
          <p:cNvPr id="104" name="Google Shape;104;p19"/>
          <p:cNvSpPr txBox="1"/>
          <p:nvPr/>
        </p:nvSpPr>
        <p:spPr>
          <a:xfrm>
            <a:off x="4768977" y="1103259"/>
            <a:ext cx="3781800" cy="528300"/>
          </a:xfrm>
          <a:prstGeom prst="rect">
            <a:avLst/>
          </a:prstGeom>
          <a:noFill/>
          <a:ln>
            <a:noFill/>
          </a:ln>
        </p:spPr>
        <p:txBody>
          <a:bodyPr anchorCtr="0" anchor="t" bIns="0" lIns="0" spcFirstLastPara="1" rIns="0" wrap="square" tIns="7400">
            <a:spAutoFit/>
          </a:bodyPr>
          <a:lstStyle/>
          <a:p>
            <a:pPr indent="0" lvl="0" marL="0" rtl="0" algn="l">
              <a:lnSpc>
                <a:spcPct val="100000"/>
              </a:lnSpc>
              <a:spcBef>
                <a:spcPts val="0"/>
              </a:spcBef>
              <a:spcAft>
                <a:spcPts val="0"/>
              </a:spcAft>
              <a:buNone/>
            </a:pPr>
            <a:r>
              <a:rPr b="1" lang="en" sz="900">
                <a:solidFill>
                  <a:srgbClr val="012069"/>
                </a:solidFill>
              </a:rPr>
              <a:t>Conclusion</a:t>
            </a:r>
            <a:endParaRPr sz="900">
              <a:latin typeface="Arial"/>
              <a:ea typeface="Arial"/>
              <a:cs typeface="Arial"/>
              <a:sym typeface="Arial"/>
            </a:endParaRPr>
          </a:p>
          <a:p>
            <a:pPr indent="0" lvl="0" marL="0" marR="0" rtl="0" algn="l">
              <a:lnSpc>
                <a:spcPct val="100000"/>
              </a:lnSpc>
              <a:spcBef>
                <a:spcPts val="100"/>
              </a:spcBef>
              <a:spcAft>
                <a:spcPts val="0"/>
              </a:spcAft>
              <a:buNone/>
            </a:pPr>
            <a:r>
              <a:rPr lang="en" sz="800"/>
              <a:t>- Temporal patterns show crashes peak during evening rush hours (3-5 PM), with a significant decrease during COVID-19 that led to sustained lower crash levels, indicating lasting changes in traffic patterns.</a:t>
            </a:r>
            <a:endParaRPr sz="800">
              <a:latin typeface="Arial"/>
              <a:ea typeface="Arial"/>
              <a:cs typeface="Arial"/>
              <a:sym typeface="Arial"/>
            </a:endParaRPr>
          </a:p>
        </p:txBody>
      </p:sp>
      <p:sp>
        <p:nvSpPr>
          <p:cNvPr id="105" name="Google Shape;105;p19"/>
          <p:cNvSpPr txBox="1"/>
          <p:nvPr/>
        </p:nvSpPr>
        <p:spPr>
          <a:xfrm>
            <a:off x="4768977" y="1600731"/>
            <a:ext cx="3867600" cy="376500"/>
          </a:xfrm>
          <a:prstGeom prst="rect">
            <a:avLst/>
          </a:prstGeom>
          <a:noFill/>
          <a:ln>
            <a:noFill/>
          </a:ln>
        </p:spPr>
        <p:txBody>
          <a:bodyPr anchorCtr="0" anchor="t" bIns="0" lIns="0" spcFirstLastPara="1" rIns="0" wrap="square" tIns="6875">
            <a:spAutoFit/>
          </a:bodyPr>
          <a:lstStyle/>
          <a:p>
            <a:pPr indent="0" lvl="0" marL="0" rtl="0" algn="l">
              <a:lnSpc>
                <a:spcPct val="100000"/>
              </a:lnSpc>
              <a:spcBef>
                <a:spcPts val="0"/>
              </a:spcBef>
              <a:spcAft>
                <a:spcPts val="0"/>
              </a:spcAft>
              <a:buNone/>
            </a:pPr>
            <a:r>
              <a:rPr lang="en" sz="800"/>
              <a:t>- -Spatial analysis reveals crash hotspots in high density areas, with Brooklyn recording the highest number of crashes, followed by Queens and Manhattan, though this correlates with population density and brough size.</a:t>
            </a:r>
            <a:endParaRPr sz="800">
              <a:latin typeface="Arial"/>
              <a:ea typeface="Arial"/>
              <a:cs typeface="Arial"/>
              <a:sym typeface="Arial"/>
            </a:endParaRPr>
          </a:p>
        </p:txBody>
      </p:sp>
      <p:pic>
        <p:nvPicPr>
          <p:cNvPr id="106" name="Google Shape;106;p19"/>
          <p:cNvPicPr preferRelativeResize="0"/>
          <p:nvPr/>
        </p:nvPicPr>
        <p:blipFill>
          <a:blip r:embed="rId5">
            <a:alphaModFix/>
          </a:blip>
          <a:stretch>
            <a:fillRect/>
          </a:stretch>
        </p:blipFill>
        <p:spPr>
          <a:xfrm>
            <a:off x="440700" y="1782923"/>
            <a:ext cx="1722974" cy="999877"/>
          </a:xfrm>
          <a:prstGeom prst="rect">
            <a:avLst/>
          </a:prstGeom>
          <a:noFill/>
          <a:ln>
            <a:noFill/>
          </a:ln>
        </p:spPr>
      </p:pic>
      <p:pic>
        <p:nvPicPr>
          <p:cNvPr id="107" name="Google Shape;107;p19"/>
          <p:cNvPicPr preferRelativeResize="0"/>
          <p:nvPr/>
        </p:nvPicPr>
        <p:blipFill>
          <a:blip r:embed="rId6">
            <a:alphaModFix/>
          </a:blip>
          <a:stretch>
            <a:fillRect/>
          </a:stretch>
        </p:blipFill>
        <p:spPr>
          <a:xfrm>
            <a:off x="2314738" y="1768225"/>
            <a:ext cx="1941945" cy="1029275"/>
          </a:xfrm>
          <a:prstGeom prst="rect">
            <a:avLst/>
          </a:prstGeom>
          <a:noFill/>
          <a:ln>
            <a:noFill/>
          </a:ln>
        </p:spPr>
      </p:pic>
      <p:sp>
        <p:nvSpPr>
          <p:cNvPr id="108" name="Google Shape;108;p19"/>
          <p:cNvSpPr txBox="1"/>
          <p:nvPr/>
        </p:nvSpPr>
        <p:spPr>
          <a:xfrm>
            <a:off x="2255525" y="2852400"/>
            <a:ext cx="21108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
                <a:solidFill>
                  <a:srgbClr val="012069"/>
                </a:solidFill>
              </a:rPr>
              <a:t>Figure 2. Average Number of crashes per hour of day</a:t>
            </a:r>
            <a:endParaRPr sz="500">
              <a:solidFill>
                <a:schemeClr val="dk1"/>
              </a:solidFill>
            </a:endParaRPr>
          </a:p>
        </p:txBody>
      </p:sp>
      <p:pic>
        <p:nvPicPr>
          <p:cNvPr id="109" name="Google Shape;109;p19"/>
          <p:cNvPicPr preferRelativeResize="0"/>
          <p:nvPr/>
        </p:nvPicPr>
        <p:blipFill>
          <a:blip r:embed="rId7">
            <a:alphaModFix/>
          </a:blip>
          <a:stretch>
            <a:fillRect/>
          </a:stretch>
        </p:blipFill>
        <p:spPr>
          <a:xfrm>
            <a:off x="231663" y="3785962"/>
            <a:ext cx="2040831" cy="945724"/>
          </a:xfrm>
          <a:prstGeom prst="rect">
            <a:avLst/>
          </a:prstGeom>
          <a:noFill/>
          <a:ln>
            <a:noFill/>
          </a:ln>
        </p:spPr>
      </p:pic>
      <p:pic>
        <p:nvPicPr>
          <p:cNvPr id="110" name="Google Shape;110;p19"/>
          <p:cNvPicPr preferRelativeResize="0"/>
          <p:nvPr/>
        </p:nvPicPr>
        <p:blipFill>
          <a:blip r:embed="rId8">
            <a:alphaModFix/>
          </a:blip>
          <a:stretch>
            <a:fillRect/>
          </a:stretch>
        </p:blipFill>
        <p:spPr>
          <a:xfrm>
            <a:off x="2551975" y="3711675"/>
            <a:ext cx="1669976" cy="1182451"/>
          </a:xfrm>
          <a:prstGeom prst="rect">
            <a:avLst/>
          </a:prstGeom>
          <a:noFill/>
          <a:ln>
            <a:noFill/>
          </a:ln>
        </p:spPr>
      </p:pic>
      <p:sp>
        <p:nvSpPr>
          <p:cNvPr id="111" name="Google Shape;111;p19"/>
          <p:cNvSpPr txBox="1"/>
          <p:nvPr/>
        </p:nvSpPr>
        <p:spPr>
          <a:xfrm>
            <a:off x="2657925" y="4849350"/>
            <a:ext cx="1708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rgbClr val="012069"/>
                </a:solidFill>
              </a:rPr>
              <a:t>Figure 4. Severity Mapping &amp; Heatmap</a:t>
            </a:r>
            <a:endParaRPr sz="600">
              <a:solidFill>
                <a:schemeClr val="dk1"/>
              </a:solidFill>
            </a:endParaRPr>
          </a:p>
        </p:txBody>
      </p:sp>
      <p:pic>
        <p:nvPicPr>
          <p:cNvPr id="112" name="Google Shape;112;p19"/>
          <p:cNvPicPr preferRelativeResize="0"/>
          <p:nvPr/>
        </p:nvPicPr>
        <p:blipFill>
          <a:blip r:embed="rId9">
            <a:alphaModFix/>
          </a:blip>
          <a:stretch>
            <a:fillRect/>
          </a:stretch>
        </p:blipFill>
        <p:spPr>
          <a:xfrm>
            <a:off x="4693425" y="2025310"/>
            <a:ext cx="1941926" cy="1121864"/>
          </a:xfrm>
          <a:prstGeom prst="rect">
            <a:avLst/>
          </a:prstGeom>
          <a:noFill/>
          <a:ln>
            <a:noFill/>
          </a:ln>
        </p:spPr>
      </p:pic>
      <p:pic>
        <p:nvPicPr>
          <p:cNvPr id="113" name="Google Shape;113;p19"/>
          <p:cNvPicPr preferRelativeResize="0"/>
          <p:nvPr/>
        </p:nvPicPr>
        <p:blipFill>
          <a:blip r:embed="rId10">
            <a:alphaModFix/>
          </a:blip>
          <a:stretch>
            <a:fillRect/>
          </a:stretch>
        </p:blipFill>
        <p:spPr>
          <a:xfrm>
            <a:off x="6750450" y="2035817"/>
            <a:ext cx="2110802" cy="933646"/>
          </a:xfrm>
          <a:prstGeom prst="rect">
            <a:avLst/>
          </a:prstGeom>
          <a:noFill/>
          <a:ln>
            <a:noFill/>
          </a:ln>
        </p:spPr>
      </p:pic>
      <p:sp>
        <p:nvSpPr>
          <p:cNvPr id="114" name="Google Shape;114;p19"/>
          <p:cNvSpPr txBox="1"/>
          <p:nvPr/>
        </p:nvSpPr>
        <p:spPr>
          <a:xfrm>
            <a:off x="7087375" y="3226150"/>
            <a:ext cx="1773900" cy="112800"/>
          </a:xfrm>
          <a:prstGeom prst="rect">
            <a:avLst/>
          </a:prstGeom>
          <a:noFill/>
          <a:ln>
            <a:noFill/>
          </a:ln>
        </p:spPr>
        <p:txBody>
          <a:bodyPr anchorCtr="0" anchor="t" bIns="0" lIns="0" spcFirstLastPara="1" rIns="0" wrap="square" tIns="5025">
            <a:spAutoFit/>
          </a:bodyPr>
          <a:lstStyle/>
          <a:p>
            <a:pPr indent="0" lvl="0" marL="0" rtl="0" algn="l">
              <a:lnSpc>
                <a:spcPct val="100000"/>
              </a:lnSpc>
              <a:spcBef>
                <a:spcPts val="0"/>
              </a:spcBef>
              <a:spcAft>
                <a:spcPts val="0"/>
              </a:spcAft>
              <a:buNone/>
            </a:pPr>
            <a:r>
              <a:rPr b="1" lang="en" sz="700">
                <a:solidFill>
                  <a:srgbClr val="012069"/>
                </a:solidFill>
                <a:latin typeface="Arial"/>
                <a:ea typeface="Arial"/>
                <a:cs typeface="Arial"/>
                <a:sym typeface="Arial"/>
              </a:rPr>
              <a:t>Figure </a:t>
            </a:r>
            <a:r>
              <a:rPr b="1" lang="en" sz="700">
                <a:solidFill>
                  <a:srgbClr val="012069"/>
                </a:solidFill>
              </a:rPr>
              <a:t>6. Motor Vehicle Collision Trend</a:t>
            </a:r>
            <a:endParaRPr sz="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